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53"/>
  </p:notesMasterIdLst>
  <p:sldIdLst>
    <p:sldId id="256" r:id="rId2"/>
    <p:sldId id="390" r:id="rId3"/>
    <p:sldId id="392" r:id="rId4"/>
    <p:sldId id="393" r:id="rId5"/>
    <p:sldId id="391" r:id="rId6"/>
    <p:sldId id="394" r:id="rId7"/>
    <p:sldId id="395" r:id="rId8"/>
    <p:sldId id="396" r:id="rId9"/>
    <p:sldId id="397" r:id="rId10"/>
    <p:sldId id="398" r:id="rId11"/>
    <p:sldId id="399" r:id="rId12"/>
    <p:sldId id="400" r:id="rId13"/>
    <p:sldId id="401" r:id="rId14"/>
    <p:sldId id="402" r:id="rId15"/>
    <p:sldId id="404" r:id="rId16"/>
    <p:sldId id="459" r:id="rId17"/>
    <p:sldId id="461" r:id="rId18"/>
    <p:sldId id="463" r:id="rId19"/>
    <p:sldId id="464" r:id="rId20"/>
    <p:sldId id="465" r:id="rId21"/>
    <p:sldId id="462" r:id="rId22"/>
    <p:sldId id="467" r:id="rId23"/>
    <p:sldId id="468" r:id="rId24"/>
    <p:sldId id="469" r:id="rId25"/>
    <p:sldId id="470" r:id="rId26"/>
    <p:sldId id="471" r:id="rId27"/>
    <p:sldId id="460" r:id="rId28"/>
    <p:sldId id="407" r:id="rId29"/>
    <p:sldId id="411" r:id="rId30"/>
    <p:sldId id="413" r:id="rId31"/>
    <p:sldId id="415" r:id="rId32"/>
    <p:sldId id="430" r:id="rId33"/>
    <p:sldId id="431" r:id="rId34"/>
    <p:sldId id="432" r:id="rId35"/>
    <p:sldId id="433" r:id="rId36"/>
    <p:sldId id="429" r:id="rId37"/>
    <p:sldId id="435" r:id="rId38"/>
    <p:sldId id="434" r:id="rId39"/>
    <p:sldId id="436" r:id="rId40"/>
    <p:sldId id="438" r:id="rId41"/>
    <p:sldId id="439" r:id="rId42"/>
    <p:sldId id="440" r:id="rId43"/>
    <p:sldId id="443" r:id="rId44"/>
    <p:sldId id="444" r:id="rId45"/>
    <p:sldId id="445" r:id="rId46"/>
    <p:sldId id="451" r:id="rId47"/>
    <p:sldId id="453" r:id="rId48"/>
    <p:sldId id="454" r:id="rId49"/>
    <p:sldId id="466" r:id="rId50"/>
    <p:sldId id="389" r:id="rId51"/>
    <p:sldId id="259" r:id="rId52"/>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FF"/>
    <a:srgbClr val="DBD8CF"/>
    <a:srgbClr val="C9C8B7"/>
    <a:srgbClr val="B9B799"/>
    <a:srgbClr val="A2FA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5" autoAdjust="0"/>
    <p:restoredTop sz="85306" autoAdjust="0"/>
  </p:normalViewPr>
  <p:slideViewPr>
    <p:cSldViewPr>
      <p:cViewPr varScale="1">
        <p:scale>
          <a:sx n="115" d="100"/>
          <a:sy n="115" d="100"/>
        </p:scale>
        <p:origin x="678" y="63"/>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1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70D2F6-41A1-4FB9-8DEA-0C65FD35AB0D}" type="datetimeFigureOut">
              <a:rPr lang="zh-CN" altLang="en-US" smtClean="0"/>
              <a:t>2023/9/25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1221B5-E10A-485A-AB8F-213CB661A8F5}" type="slidenum">
              <a:rPr lang="zh-CN" altLang="en-US" smtClean="0"/>
              <a:t>‹#›</a:t>
            </a:fld>
            <a:endParaRPr lang="zh-CN" altLang="en-US"/>
          </a:p>
        </p:txBody>
      </p:sp>
    </p:spTree>
    <p:extLst>
      <p:ext uri="{BB962C8B-B14F-4D97-AF65-F5344CB8AC3E}">
        <p14:creationId xmlns:p14="http://schemas.microsoft.com/office/powerpoint/2010/main" val="165787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3</a:t>
            </a:fld>
            <a:endParaRPr lang="zh-CN" altLang="en-US"/>
          </a:p>
        </p:txBody>
      </p:sp>
    </p:spTree>
    <p:extLst>
      <p:ext uri="{BB962C8B-B14F-4D97-AF65-F5344CB8AC3E}">
        <p14:creationId xmlns:p14="http://schemas.microsoft.com/office/powerpoint/2010/main" val="807050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13</a:t>
            </a:fld>
            <a:endParaRPr lang="zh-CN" altLang="en-US"/>
          </a:p>
        </p:txBody>
      </p:sp>
    </p:spTree>
    <p:extLst>
      <p:ext uri="{BB962C8B-B14F-4D97-AF65-F5344CB8AC3E}">
        <p14:creationId xmlns:p14="http://schemas.microsoft.com/office/powerpoint/2010/main" val="2508504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14</a:t>
            </a:fld>
            <a:endParaRPr lang="zh-CN" altLang="en-US"/>
          </a:p>
        </p:txBody>
      </p:sp>
    </p:spTree>
    <p:extLst>
      <p:ext uri="{BB962C8B-B14F-4D97-AF65-F5344CB8AC3E}">
        <p14:creationId xmlns:p14="http://schemas.microsoft.com/office/powerpoint/2010/main" val="228961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15</a:t>
            </a:fld>
            <a:endParaRPr lang="zh-CN" altLang="en-US"/>
          </a:p>
        </p:txBody>
      </p:sp>
    </p:spTree>
    <p:extLst>
      <p:ext uri="{BB962C8B-B14F-4D97-AF65-F5344CB8AC3E}">
        <p14:creationId xmlns:p14="http://schemas.microsoft.com/office/powerpoint/2010/main" val="1417616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28</a:t>
            </a:fld>
            <a:endParaRPr lang="zh-CN" altLang="en-US"/>
          </a:p>
        </p:txBody>
      </p:sp>
    </p:spTree>
    <p:extLst>
      <p:ext uri="{BB962C8B-B14F-4D97-AF65-F5344CB8AC3E}">
        <p14:creationId xmlns:p14="http://schemas.microsoft.com/office/powerpoint/2010/main" val="4170400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xfrm>
            <a:off x="381000" y="685800"/>
            <a:ext cx="6096000" cy="3429000"/>
          </a:xfrm>
          <a:ln/>
        </p:spPr>
      </p:sp>
      <p:sp>
        <p:nvSpPr>
          <p:cNvPr id="12800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
        <p:nvSpPr>
          <p:cNvPr id="12800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urier New" panose="02070309020205020404" pitchFamily="49" charset="0"/>
                <a:ea typeface="楷体_GB2312" pitchFamily="49" charset="-122"/>
              </a:defRPr>
            </a:lvl1pPr>
            <a:lvl2pPr marL="742950" indent="-285750" eaLnBrk="0" hangingPunct="0">
              <a:defRPr sz="2400">
                <a:solidFill>
                  <a:schemeClr val="tx1"/>
                </a:solidFill>
                <a:latin typeface="Courier New" panose="02070309020205020404" pitchFamily="49" charset="0"/>
                <a:ea typeface="楷体_GB2312" pitchFamily="49" charset="-122"/>
              </a:defRPr>
            </a:lvl2pPr>
            <a:lvl3pPr marL="1143000" indent="-228600" eaLnBrk="0" hangingPunct="0">
              <a:defRPr sz="2400">
                <a:solidFill>
                  <a:schemeClr val="tx1"/>
                </a:solidFill>
                <a:latin typeface="Courier New" panose="02070309020205020404" pitchFamily="49" charset="0"/>
                <a:ea typeface="楷体_GB2312" pitchFamily="49" charset="-122"/>
              </a:defRPr>
            </a:lvl3pPr>
            <a:lvl4pPr marL="1600200" indent="-228600" eaLnBrk="0" hangingPunct="0">
              <a:defRPr sz="2400">
                <a:solidFill>
                  <a:schemeClr val="tx1"/>
                </a:solidFill>
                <a:latin typeface="Courier New" panose="02070309020205020404" pitchFamily="49" charset="0"/>
                <a:ea typeface="楷体_GB2312" pitchFamily="49" charset="-122"/>
              </a:defRPr>
            </a:lvl4pPr>
            <a:lvl5pPr marL="2057400" indent="-228600" eaLnBrk="0" hangingPunct="0">
              <a:defRPr sz="2400">
                <a:solidFill>
                  <a:schemeClr val="tx1"/>
                </a:solidFill>
                <a:latin typeface="Courier New" panose="02070309020205020404" pitchFamily="49" charset="0"/>
                <a:ea typeface="楷体_GB2312" pitchFamily="49" charset="-122"/>
              </a:defRPr>
            </a:lvl5pPr>
            <a:lvl6pPr marL="25146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6pPr>
            <a:lvl7pPr marL="29718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7pPr>
            <a:lvl8pPr marL="34290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8pPr>
            <a:lvl9pPr marL="38862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9pPr>
          </a:lstStyle>
          <a:p>
            <a:pPr eaLnBrk="1" hangingPunct="1"/>
            <a:fld id="{551F4B38-D3D5-48A8-9D29-4F9FED771F9D}" type="slidenum">
              <a:rPr lang="en-US" altLang="zh-CN" sz="1200">
                <a:latin typeface="Arial" panose="020B0604020202020204" pitchFamily="34" charset="0"/>
                <a:ea typeface="宋体" panose="02010600030101010101" pitchFamily="2" charset="-122"/>
              </a:rPr>
              <a:pPr eaLnBrk="1" hangingPunct="1"/>
              <a:t>29</a:t>
            </a:fld>
            <a:endParaRPr lang="en-US" altLang="zh-CN" sz="12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083663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xfrm>
            <a:off x="381000" y="685800"/>
            <a:ext cx="6096000" cy="3429000"/>
          </a:xfrm>
          <a:ln/>
        </p:spPr>
      </p:sp>
      <p:sp>
        <p:nvSpPr>
          <p:cNvPr id="13005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
        <p:nvSpPr>
          <p:cNvPr id="13005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urier New" panose="02070309020205020404" pitchFamily="49" charset="0"/>
                <a:ea typeface="楷体_GB2312" pitchFamily="49" charset="-122"/>
              </a:defRPr>
            </a:lvl1pPr>
            <a:lvl2pPr marL="742950" indent="-285750" eaLnBrk="0" hangingPunct="0">
              <a:defRPr sz="2400">
                <a:solidFill>
                  <a:schemeClr val="tx1"/>
                </a:solidFill>
                <a:latin typeface="Courier New" panose="02070309020205020404" pitchFamily="49" charset="0"/>
                <a:ea typeface="楷体_GB2312" pitchFamily="49" charset="-122"/>
              </a:defRPr>
            </a:lvl2pPr>
            <a:lvl3pPr marL="1143000" indent="-228600" eaLnBrk="0" hangingPunct="0">
              <a:defRPr sz="2400">
                <a:solidFill>
                  <a:schemeClr val="tx1"/>
                </a:solidFill>
                <a:latin typeface="Courier New" panose="02070309020205020404" pitchFamily="49" charset="0"/>
                <a:ea typeface="楷体_GB2312" pitchFamily="49" charset="-122"/>
              </a:defRPr>
            </a:lvl3pPr>
            <a:lvl4pPr marL="1600200" indent="-228600" eaLnBrk="0" hangingPunct="0">
              <a:defRPr sz="2400">
                <a:solidFill>
                  <a:schemeClr val="tx1"/>
                </a:solidFill>
                <a:latin typeface="Courier New" panose="02070309020205020404" pitchFamily="49" charset="0"/>
                <a:ea typeface="楷体_GB2312" pitchFamily="49" charset="-122"/>
              </a:defRPr>
            </a:lvl4pPr>
            <a:lvl5pPr marL="2057400" indent="-228600" eaLnBrk="0" hangingPunct="0">
              <a:defRPr sz="2400">
                <a:solidFill>
                  <a:schemeClr val="tx1"/>
                </a:solidFill>
                <a:latin typeface="Courier New" panose="02070309020205020404" pitchFamily="49" charset="0"/>
                <a:ea typeface="楷体_GB2312" pitchFamily="49" charset="-122"/>
              </a:defRPr>
            </a:lvl5pPr>
            <a:lvl6pPr marL="25146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6pPr>
            <a:lvl7pPr marL="29718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7pPr>
            <a:lvl8pPr marL="34290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8pPr>
            <a:lvl9pPr marL="38862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9pPr>
          </a:lstStyle>
          <a:p>
            <a:pPr eaLnBrk="1" hangingPunct="1"/>
            <a:fld id="{6B1157FD-2F3F-4BAA-A781-DFE6C2BC9FA9}" type="slidenum">
              <a:rPr lang="en-US" altLang="zh-CN" sz="1200">
                <a:latin typeface="Arial" panose="020B0604020202020204" pitchFamily="34" charset="0"/>
                <a:ea typeface="宋体" panose="02010600030101010101" pitchFamily="2" charset="-122"/>
              </a:rPr>
              <a:pPr eaLnBrk="1" hangingPunct="1"/>
              <a:t>30</a:t>
            </a:fld>
            <a:endParaRPr lang="en-US" altLang="zh-CN" sz="12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55860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xfrm>
            <a:off x="381000" y="685800"/>
            <a:ext cx="6096000" cy="3429000"/>
          </a:xfrm>
          <a:ln/>
        </p:spPr>
      </p:sp>
      <p:sp>
        <p:nvSpPr>
          <p:cNvPr id="13209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
        <p:nvSpPr>
          <p:cNvPr id="13210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urier New" panose="02070309020205020404" pitchFamily="49" charset="0"/>
                <a:ea typeface="楷体_GB2312" pitchFamily="49" charset="-122"/>
              </a:defRPr>
            </a:lvl1pPr>
            <a:lvl2pPr marL="742950" indent="-285750" eaLnBrk="0" hangingPunct="0">
              <a:defRPr sz="2400">
                <a:solidFill>
                  <a:schemeClr val="tx1"/>
                </a:solidFill>
                <a:latin typeface="Courier New" panose="02070309020205020404" pitchFamily="49" charset="0"/>
                <a:ea typeface="楷体_GB2312" pitchFamily="49" charset="-122"/>
              </a:defRPr>
            </a:lvl2pPr>
            <a:lvl3pPr marL="1143000" indent="-228600" eaLnBrk="0" hangingPunct="0">
              <a:defRPr sz="2400">
                <a:solidFill>
                  <a:schemeClr val="tx1"/>
                </a:solidFill>
                <a:latin typeface="Courier New" panose="02070309020205020404" pitchFamily="49" charset="0"/>
                <a:ea typeface="楷体_GB2312" pitchFamily="49" charset="-122"/>
              </a:defRPr>
            </a:lvl3pPr>
            <a:lvl4pPr marL="1600200" indent="-228600" eaLnBrk="0" hangingPunct="0">
              <a:defRPr sz="2400">
                <a:solidFill>
                  <a:schemeClr val="tx1"/>
                </a:solidFill>
                <a:latin typeface="Courier New" panose="02070309020205020404" pitchFamily="49" charset="0"/>
                <a:ea typeface="楷体_GB2312" pitchFamily="49" charset="-122"/>
              </a:defRPr>
            </a:lvl4pPr>
            <a:lvl5pPr marL="2057400" indent="-228600" eaLnBrk="0" hangingPunct="0">
              <a:defRPr sz="2400">
                <a:solidFill>
                  <a:schemeClr val="tx1"/>
                </a:solidFill>
                <a:latin typeface="Courier New" panose="02070309020205020404" pitchFamily="49" charset="0"/>
                <a:ea typeface="楷体_GB2312" pitchFamily="49" charset="-122"/>
              </a:defRPr>
            </a:lvl5pPr>
            <a:lvl6pPr marL="25146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6pPr>
            <a:lvl7pPr marL="29718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7pPr>
            <a:lvl8pPr marL="34290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8pPr>
            <a:lvl9pPr marL="3886200" indent="-228600" eaLnBrk="0" fontAlgn="base" hangingPunct="0">
              <a:spcBef>
                <a:spcPct val="0"/>
              </a:spcBef>
              <a:spcAft>
                <a:spcPct val="0"/>
              </a:spcAft>
              <a:defRPr sz="2400">
                <a:solidFill>
                  <a:schemeClr val="tx1"/>
                </a:solidFill>
                <a:latin typeface="Courier New" panose="02070309020205020404" pitchFamily="49" charset="0"/>
                <a:ea typeface="楷体_GB2312" pitchFamily="49" charset="-122"/>
              </a:defRPr>
            </a:lvl9pPr>
          </a:lstStyle>
          <a:p>
            <a:pPr eaLnBrk="1" hangingPunct="1"/>
            <a:fld id="{B67798D6-BB29-4A4F-A3F4-BD686BC52423}" type="slidenum">
              <a:rPr lang="en-US" altLang="zh-CN" sz="1200">
                <a:latin typeface="Arial" panose="020B0604020202020204" pitchFamily="34" charset="0"/>
                <a:ea typeface="宋体" panose="02010600030101010101" pitchFamily="2" charset="-122"/>
              </a:rPr>
              <a:pPr eaLnBrk="1" hangingPunct="1"/>
              <a:t>31</a:t>
            </a:fld>
            <a:endParaRPr lang="en-US" altLang="zh-CN" sz="12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236734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4</a:t>
            </a:fld>
            <a:endParaRPr lang="zh-CN" altLang="en-US"/>
          </a:p>
        </p:txBody>
      </p:sp>
    </p:spTree>
    <p:extLst>
      <p:ext uri="{BB962C8B-B14F-4D97-AF65-F5344CB8AC3E}">
        <p14:creationId xmlns:p14="http://schemas.microsoft.com/office/powerpoint/2010/main" val="3252733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5</a:t>
            </a:fld>
            <a:endParaRPr lang="zh-CN" altLang="en-US"/>
          </a:p>
        </p:txBody>
      </p:sp>
    </p:spTree>
    <p:extLst>
      <p:ext uri="{BB962C8B-B14F-4D97-AF65-F5344CB8AC3E}">
        <p14:creationId xmlns:p14="http://schemas.microsoft.com/office/powerpoint/2010/main" val="460631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xfrm>
            <a:off x="381000" y="685800"/>
            <a:ext cx="6096000" cy="3429000"/>
          </a:xfrm>
          <a:ln/>
        </p:spPr>
      </p:sp>
      <p:sp>
        <p:nvSpPr>
          <p:cNvPr id="11366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ea typeface="宋体" charset="-122"/>
            </a:endParaRPr>
          </a:p>
        </p:txBody>
      </p:sp>
      <p:sp>
        <p:nvSpPr>
          <p:cNvPr id="11366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urier New" pitchFamily="49" charset="0"/>
                <a:ea typeface="楷体_GB2312" pitchFamily="49" charset="-122"/>
              </a:defRPr>
            </a:lvl1pPr>
            <a:lvl2pPr marL="742950" indent="-285750" eaLnBrk="0" hangingPunct="0">
              <a:defRPr sz="2400">
                <a:solidFill>
                  <a:schemeClr val="tx1"/>
                </a:solidFill>
                <a:latin typeface="Courier New" pitchFamily="49" charset="0"/>
                <a:ea typeface="楷体_GB2312" pitchFamily="49" charset="-122"/>
              </a:defRPr>
            </a:lvl2pPr>
            <a:lvl3pPr marL="1143000" indent="-228600" eaLnBrk="0" hangingPunct="0">
              <a:defRPr sz="2400">
                <a:solidFill>
                  <a:schemeClr val="tx1"/>
                </a:solidFill>
                <a:latin typeface="Courier New" pitchFamily="49" charset="0"/>
                <a:ea typeface="楷体_GB2312" pitchFamily="49" charset="-122"/>
              </a:defRPr>
            </a:lvl3pPr>
            <a:lvl4pPr marL="1600200" indent="-228600" eaLnBrk="0" hangingPunct="0">
              <a:defRPr sz="2400">
                <a:solidFill>
                  <a:schemeClr val="tx1"/>
                </a:solidFill>
                <a:latin typeface="Courier New" pitchFamily="49" charset="0"/>
                <a:ea typeface="楷体_GB2312" pitchFamily="49" charset="-122"/>
              </a:defRPr>
            </a:lvl4pPr>
            <a:lvl5pPr marL="2057400" indent="-228600" eaLnBrk="0" hangingPunct="0">
              <a:defRPr sz="2400">
                <a:solidFill>
                  <a:schemeClr val="tx1"/>
                </a:solidFill>
                <a:latin typeface="Courier New" pitchFamily="49" charset="0"/>
                <a:ea typeface="楷体_GB2312" pitchFamily="49" charset="-122"/>
              </a:defRPr>
            </a:lvl5pPr>
            <a:lvl6pPr marL="2514600" indent="-228600" eaLnBrk="0" fontAlgn="base" hangingPunct="0">
              <a:spcBef>
                <a:spcPct val="0"/>
              </a:spcBef>
              <a:spcAft>
                <a:spcPct val="0"/>
              </a:spcAft>
              <a:defRPr sz="2400">
                <a:solidFill>
                  <a:schemeClr val="tx1"/>
                </a:solidFill>
                <a:latin typeface="Courier New" pitchFamily="49" charset="0"/>
                <a:ea typeface="楷体_GB2312" pitchFamily="49" charset="-122"/>
              </a:defRPr>
            </a:lvl6pPr>
            <a:lvl7pPr marL="2971800" indent="-228600" eaLnBrk="0" fontAlgn="base" hangingPunct="0">
              <a:spcBef>
                <a:spcPct val="0"/>
              </a:spcBef>
              <a:spcAft>
                <a:spcPct val="0"/>
              </a:spcAft>
              <a:defRPr sz="2400">
                <a:solidFill>
                  <a:schemeClr val="tx1"/>
                </a:solidFill>
                <a:latin typeface="Courier New" pitchFamily="49" charset="0"/>
                <a:ea typeface="楷体_GB2312" pitchFamily="49" charset="-122"/>
              </a:defRPr>
            </a:lvl7pPr>
            <a:lvl8pPr marL="3429000" indent="-228600" eaLnBrk="0" fontAlgn="base" hangingPunct="0">
              <a:spcBef>
                <a:spcPct val="0"/>
              </a:spcBef>
              <a:spcAft>
                <a:spcPct val="0"/>
              </a:spcAft>
              <a:defRPr sz="2400">
                <a:solidFill>
                  <a:schemeClr val="tx1"/>
                </a:solidFill>
                <a:latin typeface="Courier New" pitchFamily="49" charset="0"/>
                <a:ea typeface="楷体_GB2312" pitchFamily="49" charset="-122"/>
              </a:defRPr>
            </a:lvl8pPr>
            <a:lvl9pPr marL="3886200" indent="-228600" eaLnBrk="0" fontAlgn="base" hangingPunct="0">
              <a:spcBef>
                <a:spcPct val="0"/>
              </a:spcBef>
              <a:spcAft>
                <a:spcPct val="0"/>
              </a:spcAft>
              <a:defRPr sz="2400">
                <a:solidFill>
                  <a:schemeClr val="tx1"/>
                </a:solidFill>
                <a:latin typeface="Courier New" pitchFamily="49" charset="0"/>
                <a:ea typeface="楷体_GB2312" pitchFamily="49" charset="-122"/>
              </a:defRPr>
            </a:lvl9pPr>
          </a:lstStyle>
          <a:p>
            <a:pPr eaLnBrk="1" hangingPunct="1"/>
            <a:fld id="{0B988A21-A8B4-482E-B30A-497E3F6A4EEA}" type="slidenum">
              <a:rPr lang="en-US" altLang="zh-CN" sz="1200" smtClean="0">
                <a:latin typeface="Arial" charset="0"/>
                <a:ea typeface="宋体" charset="-122"/>
              </a:rPr>
              <a:pPr eaLnBrk="1" hangingPunct="1"/>
              <a:t>6</a:t>
            </a:fld>
            <a:endParaRPr lang="en-US" altLang="zh-CN" sz="1200">
              <a:latin typeface="Arial" charset="0"/>
              <a:ea typeface="宋体" charset="-122"/>
            </a:endParaRPr>
          </a:p>
        </p:txBody>
      </p:sp>
    </p:spTree>
    <p:extLst>
      <p:ext uri="{BB962C8B-B14F-4D97-AF65-F5344CB8AC3E}">
        <p14:creationId xmlns:p14="http://schemas.microsoft.com/office/powerpoint/2010/main" val="238409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xfrm>
            <a:off x="381000" y="685800"/>
            <a:ext cx="6096000" cy="3429000"/>
          </a:xfrm>
          <a:ln/>
        </p:spPr>
      </p:sp>
      <p:sp>
        <p:nvSpPr>
          <p:cNvPr id="11469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ea typeface="宋体" charset="-122"/>
            </a:endParaRPr>
          </a:p>
        </p:txBody>
      </p:sp>
      <p:sp>
        <p:nvSpPr>
          <p:cNvPr id="11469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urier New" pitchFamily="49" charset="0"/>
                <a:ea typeface="楷体_GB2312" pitchFamily="49" charset="-122"/>
              </a:defRPr>
            </a:lvl1pPr>
            <a:lvl2pPr marL="742950" indent="-285750" eaLnBrk="0" hangingPunct="0">
              <a:defRPr sz="2400">
                <a:solidFill>
                  <a:schemeClr val="tx1"/>
                </a:solidFill>
                <a:latin typeface="Courier New" pitchFamily="49" charset="0"/>
                <a:ea typeface="楷体_GB2312" pitchFamily="49" charset="-122"/>
              </a:defRPr>
            </a:lvl2pPr>
            <a:lvl3pPr marL="1143000" indent="-228600" eaLnBrk="0" hangingPunct="0">
              <a:defRPr sz="2400">
                <a:solidFill>
                  <a:schemeClr val="tx1"/>
                </a:solidFill>
                <a:latin typeface="Courier New" pitchFamily="49" charset="0"/>
                <a:ea typeface="楷体_GB2312" pitchFamily="49" charset="-122"/>
              </a:defRPr>
            </a:lvl3pPr>
            <a:lvl4pPr marL="1600200" indent="-228600" eaLnBrk="0" hangingPunct="0">
              <a:defRPr sz="2400">
                <a:solidFill>
                  <a:schemeClr val="tx1"/>
                </a:solidFill>
                <a:latin typeface="Courier New" pitchFamily="49" charset="0"/>
                <a:ea typeface="楷体_GB2312" pitchFamily="49" charset="-122"/>
              </a:defRPr>
            </a:lvl4pPr>
            <a:lvl5pPr marL="2057400" indent="-228600" eaLnBrk="0" hangingPunct="0">
              <a:defRPr sz="2400">
                <a:solidFill>
                  <a:schemeClr val="tx1"/>
                </a:solidFill>
                <a:latin typeface="Courier New" pitchFamily="49" charset="0"/>
                <a:ea typeface="楷体_GB2312" pitchFamily="49" charset="-122"/>
              </a:defRPr>
            </a:lvl5pPr>
            <a:lvl6pPr marL="2514600" indent="-228600" eaLnBrk="0" fontAlgn="base" hangingPunct="0">
              <a:spcBef>
                <a:spcPct val="0"/>
              </a:spcBef>
              <a:spcAft>
                <a:spcPct val="0"/>
              </a:spcAft>
              <a:defRPr sz="2400">
                <a:solidFill>
                  <a:schemeClr val="tx1"/>
                </a:solidFill>
                <a:latin typeface="Courier New" pitchFamily="49" charset="0"/>
                <a:ea typeface="楷体_GB2312" pitchFamily="49" charset="-122"/>
              </a:defRPr>
            </a:lvl6pPr>
            <a:lvl7pPr marL="2971800" indent="-228600" eaLnBrk="0" fontAlgn="base" hangingPunct="0">
              <a:spcBef>
                <a:spcPct val="0"/>
              </a:spcBef>
              <a:spcAft>
                <a:spcPct val="0"/>
              </a:spcAft>
              <a:defRPr sz="2400">
                <a:solidFill>
                  <a:schemeClr val="tx1"/>
                </a:solidFill>
                <a:latin typeface="Courier New" pitchFamily="49" charset="0"/>
                <a:ea typeface="楷体_GB2312" pitchFamily="49" charset="-122"/>
              </a:defRPr>
            </a:lvl7pPr>
            <a:lvl8pPr marL="3429000" indent="-228600" eaLnBrk="0" fontAlgn="base" hangingPunct="0">
              <a:spcBef>
                <a:spcPct val="0"/>
              </a:spcBef>
              <a:spcAft>
                <a:spcPct val="0"/>
              </a:spcAft>
              <a:defRPr sz="2400">
                <a:solidFill>
                  <a:schemeClr val="tx1"/>
                </a:solidFill>
                <a:latin typeface="Courier New" pitchFamily="49" charset="0"/>
                <a:ea typeface="楷体_GB2312" pitchFamily="49" charset="-122"/>
              </a:defRPr>
            </a:lvl8pPr>
            <a:lvl9pPr marL="3886200" indent="-228600" eaLnBrk="0" fontAlgn="base" hangingPunct="0">
              <a:spcBef>
                <a:spcPct val="0"/>
              </a:spcBef>
              <a:spcAft>
                <a:spcPct val="0"/>
              </a:spcAft>
              <a:defRPr sz="2400">
                <a:solidFill>
                  <a:schemeClr val="tx1"/>
                </a:solidFill>
                <a:latin typeface="Courier New" pitchFamily="49" charset="0"/>
                <a:ea typeface="楷体_GB2312" pitchFamily="49" charset="-122"/>
              </a:defRPr>
            </a:lvl9pPr>
          </a:lstStyle>
          <a:p>
            <a:pPr eaLnBrk="1" hangingPunct="1"/>
            <a:fld id="{388A0338-BE58-4024-8C57-F93A2B6C37EF}" type="slidenum">
              <a:rPr lang="en-US" altLang="zh-CN" sz="1200" smtClean="0">
                <a:latin typeface="Arial" charset="0"/>
                <a:ea typeface="宋体" charset="-122"/>
              </a:rPr>
              <a:pPr eaLnBrk="1" hangingPunct="1"/>
              <a:t>7</a:t>
            </a:fld>
            <a:endParaRPr lang="en-US" altLang="zh-CN" sz="1200">
              <a:latin typeface="Arial" charset="0"/>
              <a:ea typeface="宋体" charset="-122"/>
            </a:endParaRPr>
          </a:p>
        </p:txBody>
      </p:sp>
    </p:spTree>
    <p:extLst>
      <p:ext uri="{BB962C8B-B14F-4D97-AF65-F5344CB8AC3E}">
        <p14:creationId xmlns:p14="http://schemas.microsoft.com/office/powerpoint/2010/main" val="3319829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xfrm>
            <a:off x="381000" y="685800"/>
            <a:ext cx="6096000" cy="3429000"/>
          </a:xfrm>
          <a:ln/>
        </p:spPr>
      </p:sp>
      <p:sp>
        <p:nvSpPr>
          <p:cNvPr id="11571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ea typeface="宋体" charset="-122"/>
            </a:endParaRPr>
          </a:p>
        </p:txBody>
      </p:sp>
      <p:sp>
        <p:nvSpPr>
          <p:cNvPr id="11571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urier New" pitchFamily="49" charset="0"/>
                <a:ea typeface="楷体_GB2312" pitchFamily="49" charset="-122"/>
              </a:defRPr>
            </a:lvl1pPr>
            <a:lvl2pPr marL="742950" indent="-285750" eaLnBrk="0" hangingPunct="0">
              <a:defRPr sz="2400">
                <a:solidFill>
                  <a:schemeClr val="tx1"/>
                </a:solidFill>
                <a:latin typeface="Courier New" pitchFamily="49" charset="0"/>
                <a:ea typeface="楷体_GB2312" pitchFamily="49" charset="-122"/>
              </a:defRPr>
            </a:lvl2pPr>
            <a:lvl3pPr marL="1143000" indent="-228600" eaLnBrk="0" hangingPunct="0">
              <a:defRPr sz="2400">
                <a:solidFill>
                  <a:schemeClr val="tx1"/>
                </a:solidFill>
                <a:latin typeface="Courier New" pitchFamily="49" charset="0"/>
                <a:ea typeface="楷体_GB2312" pitchFamily="49" charset="-122"/>
              </a:defRPr>
            </a:lvl3pPr>
            <a:lvl4pPr marL="1600200" indent="-228600" eaLnBrk="0" hangingPunct="0">
              <a:defRPr sz="2400">
                <a:solidFill>
                  <a:schemeClr val="tx1"/>
                </a:solidFill>
                <a:latin typeface="Courier New" pitchFamily="49" charset="0"/>
                <a:ea typeface="楷体_GB2312" pitchFamily="49" charset="-122"/>
              </a:defRPr>
            </a:lvl4pPr>
            <a:lvl5pPr marL="2057400" indent="-228600" eaLnBrk="0" hangingPunct="0">
              <a:defRPr sz="2400">
                <a:solidFill>
                  <a:schemeClr val="tx1"/>
                </a:solidFill>
                <a:latin typeface="Courier New" pitchFamily="49" charset="0"/>
                <a:ea typeface="楷体_GB2312" pitchFamily="49" charset="-122"/>
              </a:defRPr>
            </a:lvl5pPr>
            <a:lvl6pPr marL="2514600" indent="-228600" eaLnBrk="0" fontAlgn="base" hangingPunct="0">
              <a:spcBef>
                <a:spcPct val="0"/>
              </a:spcBef>
              <a:spcAft>
                <a:spcPct val="0"/>
              </a:spcAft>
              <a:defRPr sz="2400">
                <a:solidFill>
                  <a:schemeClr val="tx1"/>
                </a:solidFill>
                <a:latin typeface="Courier New" pitchFamily="49" charset="0"/>
                <a:ea typeface="楷体_GB2312" pitchFamily="49" charset="-122"/>
              </a:defRPr>
            </a:lvl6pPr>
            <a:lvl7pPr marL="2971800" indent="-228600" eaLnBrk="0" fontAlgn="base" hangingPunct="0">
              <a:spcBef>
                <a:spcPct val="0"/>
              </a:spcBef>
              <a:spcAft>
                <a:spcPct val="0"/>
              </a:spcAft>
              <a:defRPr sz="2400">
                <a:solidFill>
                  <a:schemeClr val="tx1"/>
                </a:solidFill>
                <a:latin typeface="Courier New" pitchFamily="49" charset="0"/>
                <a:ea typeface="楷体_GB2312" pitchFamily="49" charset="-122"/>
              </a:defRPr>
            </a:lvl7pPr>
            <a:lvl8pPr marL="3429000" indent="-228600" eaLnBrk="0" fontAlgn="base" hangingPunct="0">
              <a:spcBef>
                <a:spcPct val="0"/>
              </a:spcBef>
              <a:spcAft>
                <a:spcPct val="0"/>
              </a:spcAft>
              <a:defRPr sz="2400">
                <a:solidFill>
                  <a:schemeClr val="tx1"/>
                </a:solidFill>
                <a:latin typeface="Courier New" pitchFamily="49" charset="0"/>
                <a:ea typeface="楷体_GB2312" pitchFamily="49" charset="-122"/>
              </a:defRPr>
            </a:lvl8pPr>
            <a:lvl9pPr marL="3886200" indent="-228600" eaLnBrk="0" fontAlgn="base" hangingPunct="0">
              <a:spcBef>
                <a:spcPct val="0"/>
              </a:spcBef>
              <a:spcAft>
                <a:spcPct val="0"/>
              </a:spcAft>
              <a:defRPr sz="2400">
                <a:solidFill>
                  <a:schemeClr val="tx1"/>
                </a:solidFill>
                <a:latin typeface="Courier New" pitchFamily="49" charset="0"/>
                <a:ea typeface="楷体_GB2312" pitchFamily="49" charset="-122"/>
              </a:defRPr>
            </a:lvl9pPr>
          </a:lstStyle>
          <a:p>
            <a:pPr eaLnBrk="1" hangingPunct="1"/>
            <a:fld id="{75872AD8-65E4-4010-8B39-8AA339937935}" type="slidenum">
              <a:rPr lang="en-US" altLang="zh-CN" sz="1200" smtClean="0">
                <a:latin typeface="Arial" charset="0"/>
                <a:ea typeface="宋体" charset="-122"/>
              </a:rPr>
              <a:pPr eaLnBrk="1" hangingPunct="1"/>
              <a:t>8</a:t>
            </a:fld>
            <a:endParaRPr lang="en-US" altLang="zh-CN" sz="1200">
              <a:latin typeface="Arial" charset="0"/>
              <a:ea typeface="宋体" charset="-122"/>
            </a:endParaRPr>
          </a:p>
        </p:txBody>
      </p:sp>
    </p:spTree>
    <p:extLst>
      <p:ext uri="{BB962C8B-B14F-4D97-AF65-F5344CB8AC3E}">
        <p14:creationId xmlns:p14="http://schemas.microsoft.com/office/powerpoint/2010/main" val="131434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xfrm>
            <a:off x="381000" y="685800"/>
            <a:ext cx="6096000" cy="3429000"/>
          </a:xfrm>
          <a:ln/>
        </p:spPr>
      </p:sp>
      <p:sp>
        <p:nvSpPr>
          <p:cNvPr id="1167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ea typeface="宋体" charset="-122"/>
            </a:endParaRPr>
          </a:p>
        </p:txBody>
      </p:sp>
      <p:sp>
        <p:nvSpPr>
          <p:cNvPr id="11674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urier New" pitchFamily="49" charset="0"/>
                <a:ea typeface="楷体_GB2312" pitchFamily="49" charset="-122"/>
              </a:defRPr>
            </a:lvl1pPr>
            <a:lvl2pPr marL="742950" indent="-285750" eaLnBrk="0" hangingPunct="0">
              <a:defRPr sz="2400">
                <a:solidFill>
                  <a:schemeClr val="tx1"/>
                </a:solidFill>
                <a:latin typeface="Courier New" pitchFamily="49" charset="0"/>
                <a:ea typeface="楷体_GB2312" pitchFamily="49" charset="-122"/>
              </a:defRPr>
            </a:lvl2pPr>
            <a:lvl3pPr marL="1143000" indent="-228600" eaLnBrk="0" hangingPunct="0">
              <a:defRPr sz="2400">
                <a:solidFill>
                  <a:schemeClr val="tx1"/>
                </a:solidFill>
                <a:latin typeface="Courier New" pitchFamily="49" charset="0"/>
                <a:ea typeface="楷体_GB2312" pitchFamily="49" charset="-122"/>
              </a:defRPr>
            </a:lvl3pPr>
            <a:lvl4pPr marL="1600200" indent="-228600" eaLnBrk="0" hangingPunct="0">
              <a:defRPr sz="2400">
                <a:solidFill>
                  <a:schemeClr val="tx1"/>
                </a:solidFill>
                <a:latin typeface="Courier New" pitchFamily="49" charset="0"/>
                <a:ea typeface="楷体_GB2312" pitchFamily="49" charset="-122"/>
              </a:defRPr>
            </a:lvl4pPr>
            <a:lvl5pPr marL="2057400" indent="-228600" eaLnBrk="0" hangingPunct="0">
              <a:defRPr sz="2400">
                <a:solidFill>
                  <a:schemeClr val="tx1"/>
                </a:solidFill>
                <a:latin typeface="Courier New" pitchFamily="49" charset="0"/>
                <a:ea typeface="楷体_GB2312" pitchFamily="49" charset="-122"/>
              </a:defRPr>
            </a:lvl5pPr>
            <a:lvl6pPr marL="2514600" indent="-228600" eaLnBrk="0" fontAlgn="base" hangingPunct="0">
              <a:spcBef>
                <a:spcPct val="0"/>
              </a:spcBef>
              <a:spcAft>
                <a:spcPct val="0"/>
              </a:spcAft>
              <a:defRPr sz="2400">
                <a:solidFill>
                  <a:schemeClr val="tx1"/>
                </a:solidFill>
                <a:latin typeface="Courier New" pitchFamily="49" charset="0"/>
                <a:ea typeface="楷体_GB2312" pitchFamily="49" charset="-122"/>
              </a:defRPr>
            </a:lvl6pPr>
            <a:lvl7pPr marL="2971800" indent="-228600" eaLnBrk="0" fontAlgn="base" hangingPunct="0">
              <a:spcBef>
                <a:spcPct val="0"/>
              </a:spcBef>
              <a:spcAft>
                <a:spcPct val="0"/>
              </a:spcAft>
              <a:defRPr sz="2400">
                <a:solidFill>
                  <a:schemeClr val="tx1"/>
                </a:solidFill>
                <a:latin typeface="Courier New" pitchFamily="49" charset="0"/>
                <a:ea typeface="楷体_GB2312" pitchFamily="49" charset="-122"/>
              </a:defRPr>
            </a:lvl7pPr>
            <a:lvl8pPr marL="3429000" indent="-228600" eaLnBrk="0" fontAlgn="base" hangingPunct="0">
              <a:spcBef>
                <a:spcPct val="0"/>
              </a:spcBef>
              <a:spcAft>
                <a:spcPct val="0"/>
              </a:spcAft>
              <a:defRPr sz="2400">
                <a:solidFill>
                  <a:schemeClr val="tx1"/>
                </a:solidFill>
                <a:latin typeface="Courier New" pitchFamily="49" charset="0"/>
                <a:ea typeface="楷体_GB2312" pitchFamily="49" charset="-122"/>
              </a:defRPr>
            </a:lvl8pPr>
            <a:lvl9pPr marL="3886200" indent="-228600" eaLnBrk="0" fontAlgn="base" hangingPunct="0">
              <a:spcBef>
                <a:spcPct val="0"/>
              </a:spcBef>
              <a:spcAft>
                <a:spcPct val="0"/>
              </a:spcAft>
              <a:defRPr sz="2400">
                <a:solidFill>
                  <a:schemeClr val="tx1"/>
                </a:solidFill>
                <a:latin typeface="Courier New" pitchFamily="49" charset="0"/>
                <a:ea typeface="楷体_GB2312" pitchFamily="49" charset="-122"/>
              </a:defRPr>
            </a:lvl9pPr>
          </a:lstStyle>
          <a:p>
            <a:pPr eaLnBrk="1" hangingPunct="1"/>
            <a:fld id="{4587E8DC-3ECC-4F88-9097-5E61A5BA3C64}" type="slidenum">
              <a:rPr lang="en-US" altLang="zh-CN" sz="1200" smtClean="0">
                <a:latin typeface="Arial" charset="0"/>
                <a:ea typeface="宋体" charset="-122"/>
              </a:rPr>
              <a:pPr eaLnBrk="1" hangingPunct="1"/>
              <a:t>9</a:t>
            </a:fld>
            <a:endParaRPr lang="en-US" altLang="zh-CN" sz="1200">
              <a:latin typeface="Arial" charset="0"/>
              <a:ea typeface="宋体" charset="-122"/>
            </a:endParaRPr>
          </a:p>
        </p:txBody>
      </p:sp>
    </p:spTree>
    <p:extLst>
      <p:ext uri="{BB962C8B-B14F-4D97-AF65-F5344CB8AC3E}">
        <p14:creationId xmlns:p14="http://schemas.microsoft.com/office/powerpoint/2010/main" val="396021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xfrm>
            <a:off x="381000" y="685800"/>
            <a:ext cx="6096000" cy="3429000"/>
          </a:xfrm>
          <a:ln/>
        </p:spPr>
      </p:sp>
      <p:sp>
        <p:nvSpPr>
          <p:cNvPr id="11776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ea typeface="宋体" charset="-122"/>
            </a:endParaRPr>
          </a:p>
        </p:txBody>
      </p:sp>
      <p:sp>
        <p:nvSpPr>
          <p:cNvPr id="11776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urier New" pitchFamily="49" charset="0"/>
                <a:ea typeface="楷体_GB2312" pitchFamily="49" charset="-122"/>
              </a:defRPr>
            </a:lvl1pPr>
            <a:lvl2pPr marL="742950" indent="-285750" eaLnBrk="0" hangingPunct="0">
              <a:defRPr sz="2400">
                <a:solidFill>
                  <a:schemeClr val="tx1"/>
                </a:solidFill>
                <a:latin typeface="Courier New" pitchFamily="49" charset="0"/>
                <a:ea typeface="楷体_GB2312" pitchFamily="49" charset="-122"/>
              </a:defRPr>
            </a:lvl2pPr>
            <a:lvl3pPr marL="1143000" indent="-228600" eaLnBrk="0" hangingPunct="0">
              <a:defRPr sz="2400">
                <a:solidFill>
                  <a:schemeClr val="tx1"/>
                </a:solidFill>
                <a:latin typeface="Courier New" pitchFamily="49" charset="0"/>
                <a:ea typeface="楷体_GB2312" pitchFamily="49" charset="-122"/>
              </a:defRPr>
            </a:lvl3pPr>
            <a:lvl4pPr marL="1600200" indent="-228600" eaLnBrk="0" hangingPunct="0">
              <a:defRPr sz="2400">
                <a:solidFill>
                  <a:schemeClr val="tx1"/>
                </a:solidFill>
                <a:latin typeface="Courier New" pitchFamily="49" charset="0"/>
                <a:ea typeface="楷体_GB2312" pitchFamily="49" charset="-122"/>
              </a:defRPr>
            </a:lvl4pPr>
            <a:lvl5pPr marL="2057400" indent="-228600" eaLnBrk="0" hangingPunct="0">
              <a:defRPr sz="2400">
                <a:solidFill>
                  <a:schemeClr val="tx1"/>
                </a:solidFill>
                <a:latin typeface="Courier New" pitchFamily="49" charset="0"/>
                <a:ea typeface="楷体_GB2312" pitchFamily="49" charset="-122"/>
              </a:defRPr>
            </a:lvl5pPr>
            <a:lvl6pPr marL="2514600" indent="-228600" eaLnBrk="0" fontAlgn="base" hangingPunct="0">
              <a:spcBef>
                <a:spcPct val="0"/>
              </a:spcBef>
              <a:spcAft>
                <a:spcPct val="0"/>
              </a:spcAft>
              <a:defRPr sz="2400">
                <a:solidFill>
                  <a:schemeClr val="tx1"/>
                </a:solidFill>
                <a:latin typeface="Courier New" pitchFamily="49" charset="0"/>
                <a:ea typeface="楷体_GB2312" pitchFamily="49" charset="-122"/>
              </a:defRPr>
            </a:lvl6pPr>
            <a:lvl7pPr marL="2971800" indent="-228600" eaLnBrk="0" fontAlgn="base" hangingPunct="0">
              <a:spcBef>
                <a:spcPct val="0"/>
              </a:spcBef>
              <a:spcAft>
                <a:spcPct val="0"/>
              </a:spcAft>
              <a:defRPr sz="2400">
                <a:solidFill>
                  <a:schemeClr val="tx1"/>
                </a:solidFill>
                <a:latin typeface="Courier New" pitchFamily="49" charset="0"/>
                <a:ea typeface="楷体_GB2312" pitchFamily="49" charset="-122"/>
              </a:defRPr>
            </a:lvl7pPr>
            <a:lvl8pPr marL="3429000" indent="-228600" eaLnBrk="0" fontAlgn="base" hangingPunct="0">
              <a:spcBef>
                <a:spcPct val="0"/>
              </a:spcBef>
              <a:spcAft>
                <a:spcPct val="0"/>
              </a:spcAft>
              <a:defRPr sz="2400">
                <a:solidFill>
                  <a:schemeClr val="tx1"/>
                </a:solidFill>
                <a:latin typeface="Courier New" pitchFamily="49" charset="0"/>
                <a:ea typeface="楷体_GB2312" pitchFamily="49" charset="-122"/>
              </a:defRPr>
            </a:lvl8pPr>
            <a:lvl9pPr marL="3886200" indent="-228600" eaLnBrk="0" fontAlgn="base" hangingPunct="0">
              <a:spcBef>
                <a:spcPct val="0"/>
              </a:spcBef>
              <a:spcAft>
                <a:spcPct val="0"/>
              </a:spcAft>
              <a:defRPr sz="2400">
                <a:solidFill>
                  <a:schemeClr val="tx1"/>
                </a:solidFill>
                <a:latin typeface="Courier New" pitchFamily="49" charset="0"/>
                <a:ea typeface="楷体_GB2312" pitchFamily="49" charset="-122"/>
              </a:defRPr>
            </a:lvl9pPr>
          </a:lstStyle>
          <a:p>
            <a:pPr eaLnBrk="1" hangingPunct="1"/>
            <a:fld id="{208CC82D-A1C7-477A-873A-659E109D37FF}" type="slidenum">
              <a:rPr lang="en-US" altLang="zh-CN" sz="1200" smtClean="0">
                <a:latin typeface="Arial" charset="0"/>
                <a:ea typeface="宋体" charset="-122"/>
              </a:rPr>
              <a:pPr eaLnBrk="1" hangingPunct="1"/>
              <a:t>10</a:t>
            </a:fld>
            <a:endParaRPr lang="en-US" altLang="zh-CN" sz="1200">
              <a:latin typeface="Arial" charset="0"/>
              <a:ea typeface="宋体" charset="-122"/>
            </a:endParaRPr>
          </a:p>
        </p:txBody>
      </p:sp>
    </p:spTree>
    <p:extLst>
      <p:ext uri="{BB962C8B-B14F-4D97-AF65-F5344CB8AC3E}">
        <p14:creationId xmlns:p14="http://schemas.microsoft.com/office/powerpoint/2010/main" val="1768919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xfrm>
            <a:off x="381000" y="685800"/>
            <a:ext cx="6096000" cy="3429000"/>
          </a:xfrm>
          <a:ln/>
        </p:spPr>
      </p:sp>
      <p:sp>
        <p:nvSpPr>
          <p:cNvPr id="11878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ea typeface="宋体" charset="-122"/>
            </a:endParaRPr>
          </a:p>
        </p:txBody>
      </p:sp>
      <p:sp>
        <p:nvSpPr>
          <p:cNvPr id="11878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urier New" pitchFamily="49" charset="0"/>
                <a:ea typeface="楷体_GB2312" pitchFamily="49" charset="-122"/>
              </a:defRPr>
            </a:lvl1pPr>
            <a:lvl2pPr marL="742950" indent="-285750" eaLnBrk="0" hangingPunct="0">
              <a:defRPr sz="2400">
                <a:solidFill>
                  <a:schemeClr val="tx1"/>
                </a:solidFill>
                <a:latin typeface="Courier New" pitchFamily="49" charset="0"/>
                <a:ea typeface="楷体_GB2312" pitchFamily="49" charset="-122"/>
              </a:defRPr>
            </a:lvl2pPr>
            <a:lvl3pPr marL="1143000" indent="-228600" eaLnBrk="0" hangingPunct="0">
              <a:defRPr sz="2400">
                <a:solidFill>
                  <a:schemeClr val="tx1"/>
                </a:solidFill>
                <a:latin typeface="Courier New" pitchFamily="49" charset="0"/>
                <a:ea typeface="楷体_GB2312" pitchFamily="49" charset="-122"/>
              </a:defRPr>
            </a:lvl3pPr>
            <a:lvl4pPr marL="1600200" indent="-228600" eaLnBrk="0" hangingPunct="0">
              <a:defRPr sz="2400">
                <a:solidFill>
                  <a:schemeClr val="tx1"/>
                </a:solidFill>
                <a:latin typeface="Courier New" pitchFamily="49" charset="0"/>
                <a:ea typeface="楷体_GB2312" pitchFamily="49" charset="-122"/>
              </a:defRPr>
            </a:lvl4pPr>
            <a:lvl5pPr marL="2057400" indent="-228600" eaLnBrk="0" hangingPunct="0">
              <a:defRPr sz="2400">
                <a:solidFill>
                  <a:schemeClr val="tx1"/>
                </a:solidFill>
                <a:latin typeface="Courier New" pitchFamily="49" charset="0"/>
                <a:ea typeface="楷体_GB2312" pitchFamily="49" charset="-122"/>
              </a:defRPr>
            </a:lvl5pPr>
            <a:lvl6pPr marL="2514600" indent="-228600" eaLnBrk="0" fontAlgn="base" hangingPunct="0">
              <a:spcBef>
                <a:spcPct val="0"/>
              </a:spcBef>
              <a:spcAft>
                <a:spcPct val="0"/>
              </a:spcAft>
              <a:defRPr sz="2400">
                <a:solidFill>
                  <a:schemeClr val="tx1"/>
                </a:solidFill>
                <a:latin typeface="Courier New" pitchFamily="49" charset="0"/>
                <a:ea typeface="楷体_GB2312" pitchFamily="49" charset="-122"/>
              </a:defRPr>
            </a:lvl6pPr>
            <a:lvl7pPr marL="2971800" indent="-228600" eaLnBrk="0" fontAlgn="base" hangingPunct="0">
              <a:spcBef>
                <a:spcPct val="0"/>
              </a:spcBef>
              <a:spcAft>
                <a:spcPct val="0"/>
              </a:spcAft>
              <a:defRPr sz="2400">
                <a:solidFill>
                  <a:schemeClr val="tx1"/>
                </a:solidFill>
                <a:latin typeface="Courier New" pitchFamily="49" charset="0"/>
                <a:ea typeface="楷体_GB2312" pitchFamily="49" charset="-122"/>
              </a:defRPr>
            </a:lvl7pPr>
            <a:lvl8pPr marL="3429000" indent="-228600" eaLnBrk="0" fontAlgn="base" hangingPunct="0">
              <a:spcBef>
                <a:spcPct val="0"/>
              </a:spcBef>
              <a:spcAft>
                <a:spcPct val="0"/>
              </a:spcAft>
              <a:defRPr sz="2400">
                <a:solidFill>
                  <a:schemeClr val="tx1"/>
                </a:solidFill>
                <a:latin typeface="Courier New" pitchFamily="49" charset="0"/>
                <a:ea typeface="楷体_GB2312" pitchFamily="49" charset="-122"/>
              </a:defRPr>
            </a:lvl8pPr>
            <a:lvl9pPr marL="3886200" indent="-228600" eaLnBrk="0" fontAlgn="base" hangingPunct="0">
              <a:spcBef>
                <a:spcPct val="0"/>
              </a:spcBef>
              <a:spcAft>
                <a:spcPct val="0"/>
              </a:spcAft>
              <a:defRPr sz="2400">
                <a:solidFill>
                  <a:schemeClr val="tx1"/>
                </a:solidFill>
                <a:latin typeface="Courier New" pitchFamily="49" charset="0"/>
                <a:ea typeface="楷体_GB2312" pitchFamily="49" charset="-122"/>
              </a:defRPr>
            </a:lvl9pPr>
          </a:lstStyle>
          <a:p>
            <a:pPr eaLnBrk="1" hangingPunct="1"/>
            <a:fld id="{8C169D77-3ABD-4260-9B41-F40498D8D184}" type="slidenum">
              <a:rPr lang="en-US" altLang="zh-CN" sz="1200" smtClean="0">
                <a:latin typeface="Arial" charset="0"/>
                <a:ea typeface="宋体" charset="-122"/>
              </a:rPr>
              <a:pPr eaLnBrk="1" hangingPunct="1"/>
              <a:t>11</a:t>
            </a:fld>
            <a:endParaRPr lang="en-US" altLang="zh-CN" sz="1200">
              <a:latin typeface="Arial" charset="0"/>
              <a:ea typeface="宋体" charset="-122"/>
            </a:endParaRPr>
          </a:p>
        </p:txBody>
      </p:sp>
    </p:spTree>
    <p:extLst>
      <p:ext uri="{BB962C8B-B14F-4D97-AF65-F5344CB8AC3E}">
        <p14:creationId xmlns:p14="http://schemas.microsoft.com/office/powerpoint/2010/main" val="365025062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blipFill dpi="0" rotWithShape="1">
          <a:blip r:embed="rId2">
            <a:alphaModFix amt="23000"/>
            <a:lum/>
            <a:extLst>
              <a:ext uri="{BEBA8EAE-BF5A-486C-A8C5-ECC9F3942E4B}">
                <a14:imgProps xmlns:a14="http://schemas.microsoft.com/office/drawing/2010/main">
                  <a14:imgLayer r:embed="rId3">
                    <a14:imgEffect>
                      <a14:artisticPencilSketch pressure="77"/>
                    </a14:imgEffect>
                  </a14:imgLayer>
                </a14:imgProps>
              </a:ext>
            </a:extLst>
          </a:blip>
          <a:srcRect/>
          <a:tile tx="-31750" ty="-31750" sx="40000" sy="40000" flip="none" algn="ctr"/>
        </a:blipFill>
        <a:effectLst/>
      </p:bgPr>
    </p:bg>
    <p:spTree>
      <p:nvGrpSpPr>
        <p:cNvPr id="1" name=""/>
        <p:cNvGrpSpPr/>
        <p:nvPr/>
      </p:nvGrpSpPr>
      <p:grpSpPr>
        <a:xfrm>
          <a:off x="0" y="0"/>
          <a:ext cx="0" cy="0"/>
          <a:chOff x="0" y="0"/>
          <a:chExt cx="0" cy="0"/>
        </a:xfrm>
      </p:grpSpPr>
      <p:sp>
        <p:nvSpPr>
          <p:cNvPr id="7" name="单圆角矩形 6"/>
          <p:cNvSpPr/>
          <p:nvPr userDrawn="1"/>
        </p:nvSpPr>
        <p:spPr>
          <a:xfrm>
            <a:off x="-34456" y="1059582"/>
            <a:ext cx="6084168" cy="1982405"/>
          </a:xfrm>
          <a:prstGeom prst="round1Rect">
            <a:avLst/>
          </a:prstGeom>
          <a:solidFill>
            <a:schemeClr val="tx2">
              <a:lumMod val="40000"/>
              <a:lumOff val="60000"/>
            </a:schemeClr>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p:nvPr>
        </p:nvSpPr>
        <p:spPr>
          <a:xfrm>
            <a:off x="17460" y="1271653"/>
            <a:ext cx="5490645" cy="1558265"/>
          </a:xfrm>
        </p:spPr>
        <p:txBody>
          <a:bodyPr anchor="ctr"/>
          <a:lstStyle>
            <a:lvl1pPr algn="l">
              <a:defRPr sz="4050" b="0" baseline="0">
                <a:effectLst>
                  <a:outerShdw blurRad="38100" dist="38100" dir="2700000" algn="tl">
                    <a:srgbClr val="000000">
                      <a:alpha val="43137"/>
                    </a:srgbClr>
                  </a:outerShdw>
                </a:effectLst>
              </a:defRPr>
            </a:lvl1pPr>
          </a:lstStyle>
          <a:p>
            <a:r>
              <a:rPr lang="zh-CN" altLang="en-US" dirty="0"/>
              <a:t>单击此处编辑母版标题样式</a:t>
            </a:r>
          </a:p>
        </p:txBody>
      </p:sp>
    </p:spTree>
    <p:extLst>
      <p:ext uri="{BB962C8B-B14F-4D97-AF65-F5344CB8AC3E}">
        <p14:creationId xmlns:p14="http://schemas.microsoft.com/office/powerpoint/2010/main" val="2891319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1">
          <a:blip r:embed="rId2">
            <a:alphaModFix amt="23000"/>
            <a:lum/>
            <a:extLst>
              <a:ext uri="{BEBA8EAE-BF5A-486C-A8C5-ECC9F3942E4B}">
                <a14:imgProps xmlns:a14="http://schemas.microsoft.com/office/drawing/2010/main">
                  <a14:imgLayer r:embed="rId3">
                    <a14:imgEffect>
                      <a14:artisticPencilSketch pressure="77"/>
                    </a14:imgEffect>
                  </a14:imgLayer>
                </a14:imgProps>
              </a:ext>
            </a:extLst>
          </a:blip>
          <a:srcRect/>
          <a:tile tx="-31750" ty="-31750" sx="40000" sy="40000" flip="none" algn="ctr"/>
        </a:blipFill>
        <a:effectLst/>
      </p:bgPr>
    </p:bg>
    <p:spTree>
      <p:nvGrpSpPr>
        <p:cNvPr id="1" name=""/>
        <p:cNvGrpSpPr/>
        <p:nvPr/>
      </p:nvGrpSpPr>
      <p:grpSpPr>
        <a:xfrm>
          <a:off x="0" y="0"/>
          <a:ext cx="0" cy="0"/>
          <a:chOff x="0" y="0"/>
          <a:chExt cx="0" cy="0"/>
        </a:xfrm>
      </p:grpSpPr>
      <p:sp>
        <p:nvSpPr>
          <p:cNvPr id="7" name="圆角矩形 6"/>
          <p:cNvSpPr/>
          <p:nvPr userDrawn="1"/>
        </p:nvSpPr>
        <p:spPr>
          <a:xfrm>
            <a:off x="571472" y="589345"/>
            <a:ext cx="8143932" cy="1982405"/>
          </a:xfrm>
          <a:prstGeom prst="roundRect">
            <a:avLst>
              <a:gd name="adj" fmla="val 6209"/>
            </a:avLst>
          </a:prstGeom>
          <a:solidFill>
            <a:schemeClr val="tx2">
              <a:lumMod val="40000"/>
              <a:lumOff val="60000"/>
            </a:schemeClr>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p:nvPr>
        </p:nvSpPr>
        <p:spPr>
          <a:xfrm>
            <a:off x="757238" y="735546"/>
            <a:ext cx="7772400" cy="1674186"/>
          </a:xfrm>
        </p:spPr>
        <p:txBody>
          <a:bodyPr anchor="t"/>
          <a:lstStyle>
            <a:lvl1pPr algn="ctr">
              <a:defRPr sz="2100" b="0" baseline="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副标题 2"/>
          <p:cNvSpPr>
            <a:spLocks noGrp="1"/>
          </p:cNvSpPr>
          <p:nvPr>
            <p:ph type="subTitle" idx="1"/>
          </p:nvPr>
        </p:nvSpPr>
        <p:spPr>
          <a:xfrm>
            <a:off x="1443038" y="2895786"/>
            <a:ext cx="6400800" cy="1404156"/>
          </a:xfrm>
        </p:spPr>
        <p:txBody>
          <a:bodyPr anchor="t">
            <a:normAutofit/>
          </a:bodyPr>
          <a:lstStyle>
            <a:lvl1pPr marL="0" indent="0" algn="ctr">
              <a:buNone/>
              <a:defRPr sz="1200" baseline="0">
                <a:solidFill>
                  <a:schemeClr val="tx1"/>
                </a:solidFill>
                <a:latin typeface="Cambria" pitchFamily="18"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p>
        </p:txBody>
      </p:sp>
      <p:sp>
        <p:nvSpPr>
          <p:cNvPr id="14" name="矩形 13"/>
          <p:cNvSpPr/>
          <p:nvPr userDrawn="1"/>
        </p:nvSpPr>
        <p:spPr>
          <a:xfrm>
            <a:off x="-36512" y="4948014"/>
            <a:ext cx="9216000" cy="216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6844189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endParaRPr lang="zh-CN" altLang="en-US" dirty="0"/>
          </a:p>
        </p:txBody>
      </p:sp>
      <p:sp>
        <p:nvSpPr>
          <p:cNvPr id="10" name="页脚占位符 9"/>
          <p:cNvSpPr>
            <a:spLocks noGrp="1"/>
          </p:cNvSpPr>
          <p:nvPr>
            <p:ph type="ftr" sz="quarter" idx="11"/>
          </p:nvPr>
        </p:nvSpPr>
        <p:spPr/>
        <p:txBody>
          <a:bodyPr/>
          <a:lstStyle/>
          <a:p>
            <a:endParaRPr lang="zh-CN" altLang="en-US" dirty="0"/>
          </a:p>
        </p:txBody>
      </p:sp>
      <p:sp>
        <p:nvSpPr>
          <p:cNvPr id="11" name="灯片编号占位符 10"/>
          <p:cNvSpPr>
            <a:spLocks noGrp="1"/>
          </p:cNvSpPr>
          <p:nvPr>
            <p:ph type="sldNum" sz="quarter" idx="12"/>
          </p:nvPr>
        </p:nvSpPr>
        <p:spPr/>
        <p:txBody>
          <a:body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2526728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9"/>
          <p:cNvSpPr>
            <a:spLocks noGrp="1"/>
          </p:cNvSpPr>
          <p:nvPr>
            <p:ph type="dt" sz="half" idx="10"/>
          </p:nvPr>
        </p:nvSpPr>
        <p:spPr/>
        <p:txBody>
          <a:bodyPr/>
          <a:lstStyle/>
          <a:p>
            <a:endParaRPr lang="zh-CN" altLang="en-US" dirty="0"/>
          </a:p>
        </p:txBody>
      </p:sp>
      <p:sp>
        <p:nvSpPr>
          <p:cNvPr id="11" name="页脚占位符 10"/>
          <p:cNvSpPr>
            <a:spLocks noGrp="1"/>
          </p:cNvSpPr>
          <p:nvPr>
            <p:ph type="ftr" sz="quarter" idx="11"/>
          </p:nvPr>
        </p:nvSpPr>
        <p:spPr/>
        <p:txBody>
          <a:bodyPr/>
          <a:lstStyle/>
          <a:p>
            <a:endParaRPr lang="zh-CN" altLang="en-US" dirty="0"/>
          </a:p>
        </p:txBody>
      </p:sp>
      <p:sp>
        <p:nvSpPr>
          <p:cNvPr id="12" name="灯片编号占位符 11"/>
          <p:cNvSpPr>
            <a:spLocks noGrp="1"/>
          </p:cNvSpPr>
          <p:nvPr>
            <p:ph type="sldNum" sz="quarter" idx="12"/>
          </p:nvPr>
        </p:nvSpPr>
        <p:spPr/>
        <p:txBody>
          <a:body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3164611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9" name="日期占位符 8"/>
          <p:cNvSpPr>
            <a:spLocks noGrp="1"/>
          </p:cNvSpPr>
          <p:nvPr>
            <p:ph type="dt" sz="half" idx="10"/>
          </p:nvPr>
        </p:nvSpPr>
        <p:spPr/>
        <p:txBody>
          <a:bodyPr/>
          <a:lstStyle/>
          <a:p>
            <a:endParaRPr lang="zh-CN" altLang="en-US" dirty="0"/>
          </a:p>
        </p:txBody>
      </p:sp>
      <p:sp>
        <p:nvSpPr>
          <p:cNvPr id="10" name="页脚占位符 9"/>
          <p:cNvSpPr>
            <a:spLocks noGrp="1"/>
          </p:cNvSpPr>
          <p:nvPr>
            <p:ph type="ftr" sz="quarter" idx="11"/>
          </p:nvPr>
        </p:nvSpPr>
        <p:spPr/>
        <p:txBody>
          <a:bodyPr/>
          <a:lstStyle/>
          <a:p>
            <a:endParaRPr lang="zh-CN" altLang="en-US" dirty="0"/>
          </a:p>
        </p:txBody>
      </p:sp>
      <p:sp>
        <p:nvSpPr>
          <p:cNvPr id="11" name="灯片编号占位符 10"/>
          <p:cNvSpPr>
            <a:spLocks noGrp="1"/>
          </p:cNvSpPr>
          <p:nvPr>
            <p:ph type="sldNum" sz="quarter" idx="12"/>
          </p:nvPr>
        </p:nvSpPr>
        <p:spPr/>
        <p:txBody>
          <a:body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1533399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8" name="日期占位符 7"/>
          <p:cNvSpPr>
            <a:spLocks noGrp="1"/>
          </p:cNvSpPr>
          <p:nvPr>
            <p:ph type="dt" sz="half" idx="10"/>
          </p:nvPr>
        </p:nvSpPr>
        <p:spPr/>
        <p:txBody>
          <a:bodyPr/>
          <a:lstStyle/>
          <a:p>
            <a:endParaRPr lang="zh-CN" altLang="en-US" dirty="0"/>
          </a:p>
        </p:txBody>
      </p:sp>
      <p:sp>
        <p:nvSpPr>
          <p:cNvPr id="9" name="页脚占位符 8"/>
          <p:cNvSpPr>
            <a:spLocks noGrp="1"/>
          </p:cNvSpPr>
          <p:nvPr>
            <p:ph type="ftr" sz="quarter" idx="11"/>
          </p:nvPr>
        </p:nvSpPr>
        <p:spPr/>
        <p:txBody>
          <a:bodyPr/>
          <a:lstStyle/>
          <a:p>
            <a:endParaRPr lang="zh-CN" altLang="en-US" dirty="0"/>
          </a:p>
        </p:txBody>
      </p:sp>
      <p:sp>
        <p:nvSpPr>
          <p:cNvPr id="10" name="灯片编号占位符 9"/>
          <p:cNvSpPr>
            <a:spLocks noGrp="1"/>
          </p:cNvSpPr>
          <p:nvPr>
            <p:ph type="sldNum" sz="quarter" idx="12"/>
          </p:nvPr>
        </p:nvSpPr>
        <p:spPr/>
        <p:txBody>
          <a:body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3137855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流程图: 延期 21"/>
          <p:cNvSpPr/>
          <p:nvPr userDrawn="1"/>
        </p:nvSpPr>
        <p:spPr>
          <a:xfrm rot="16200000">
            <a:off x="4420251" y="419751"/>
            <a:ext cx="303498" cy="9144000"/>
          </a:xfrm>
          <a:prstGeom prst="flowChartDelay">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20" name="矩形 19"/>
          <p:cNvSpPr/>
          <p:nvPr userDrawn="1"/>
        </p:nvSpPr>
        <p:spPr>
          <a:xfrm>
            <a:off x="0" y="0"/>
            <a:ext cx="9144000" cy="594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占位符 1"/>
          <p:cNvSpPr>
            <a:spLocks noGrp="1"/>
          </p:cNvSpPr>
          <p:nvPr>
            <p:ph type="title"/>
          </p:nvPr>
        </p:nvSpPr>
        <p:spPr>
          <a:xfrm>
            <a:off x="107504" y="105708"/>
            <a:ext cx="6817128" cy="413814"/>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3" name="文本占位符 2"/>
          <p:cNvSpPr>
            <a:spLocks noGrp="1"/>
          </p:cNvSpPr>
          <p:nvPr>
            <p:ph type="body" idx="1"/>
          </p:nvPr>
        </p:nvSpPr>
        <p:spPr>
          <a:xfrm>
            <a:off x="107504" y="845073"/>
            <a:ext cx="8784976" cy="394092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107504" y="4948014"/>
            <a:ext cx="2026096" cy="189000"/>
          </a:xfrm>
          <a:prstGeom prst="rect">
            <a:avLst/>
          </a:prstGeom>
        </p:spPr>
        <p:txBody>
          <a:bodyPr vert="horz" lIns="91440" tIns="45720" rIns="91440" bIns="45720" rtlCol="0" anchor="ctr"/>
          <a:lstStyle>
            <a:lvl1pPr algn="l">
              <a:defRPr sz="900" baseline="0">
                <a:solidFill>
                  <a:schemeClr val="tx1">
                    <a:tint val="75000"/>
                  </a:schemeClr>
                </a:solidFill>
                <a:latin typeface="Tahoma" pitchFamily="34" charset="0"/>
                <a:ea typeface="新宋体" pitchFamily="49" charset="-122"/>
              </a:defRPr>
            </a:lvl1pPr>
          </a:lstStyle>
          <a:p>
            <a:endParaRPr lang="zh-CN" altLang="en-US" dirty="0"/>
          </a:p>
        </p:txBody>
      </p:sp>
      <p:sp>
        <p:nvSpPr>
          <p:cNvPr id="5" name="页脚占位符 4"/>
          <p:cNvSpPr>
            <a:spLocks noGrp="1"/>
          </p:cNvSpPr>
          <p:nvPr>
            <p:ph type="ftr" sz="quarter" idx="3"/>
          </p:nvPr>
        </p:nvSpPr>
        <p:spPr>
          <a:xfrm>
            <a:off x="6012160" y="4925087"/>
            <a:ext cx="2895600" cy="195486"/>
          </a:xfrm>
          <a:prstGeom prst="rect">
            <a:avLst/>
          </a:prstGeom>
        </p:spPr>
        <p:txBody>
          <a:bodyPr vert="horz" lIns="91440" tIns="45720" rIns="91440" bIns="45720" rtlCol="0" anchor="ctr"/>
          <a:lstStyle>
            <a:lvl1pPr algn="ctr">
              <a:defRPr sz="900" baseline="0">
                <a:solidFill>
                  <a:schemeClr val="tx1">
                    <a:tint val="75000"/>
                  </a:schemeClr>
                </a:solidFill>
                <a:latin typeface="Tahoma" pitchFamily="34" charset="0"/>
                <a:ea typeface="微软雅黑" pitchFamily="34" charset="-122"/>
              </a:defRPr>
            </a:lvl1pPr>
          </a:lstStyle>
          <a:p>
            <a:endParaRPr lang="zh-CN" altLang="en-US" dirty="0"/>
          </a:p>
        </p:txBody>
      </p:sp>
      <p:pic>
        <p:nvPicPr>
          <p:cNvPr id="1026" name="Picture 2" descr="C:\Users\Administrator\Desktop\REINS.png"/>
          <p:cNvPicPr>
            <a:picLocks noChangeAspect="1" noChangeArrowheads="1"/>
          </p:cNvPicPr>
          <p:nvPr userDrawn="1"/>
        </p:nvPicPr>
        <p:blipFill>
          <a:blip r:embed="rId8">
            <a:biLevel thresh="25000"/>
            <a:extLst>
              <a:ext uri="{28A0092B-C50C-407E-A947-70E740481C1C}">
                <a14:useLocalDpi xmlns:a14="http://schemas.microsoft.com/office/drawing/2010/main" val="0"/>
              </a:ext>
            </a:extLst>
          </a:blip>
          <a:srcRect/>
          <a:stretch>
            <a:fillRect/>
          </a:stretch>
        </p:blipFill>
        <p:spPr bwMode="auto">
          <a:xfrm>
            <a:off x="7344816" y="56257"/>
            <a:ext cx="1691680" cy="355253"/>
          </a:xfrm>
          <a:prstGeom prst="rect">
            <a:avLst/>
          </a:prstGeom>
          <a:noFill/>
          <a:ln w="9525">
            <a:noFill/>
            <a:prstDash val="solid"/>
          </a:ln>
          <a:effectLst>
            <a:outerShdw blurRad="50800" dist="38100" dir="8100000" algn="tr"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
        <p:nvSpPr>
          <p:cNvPr id="28" name="TextBox 27"/>
          <p:cNvSpPr txBox="1"/>
          <p:nvPr userDrawn="1"/>
        </p:nvSpPr>
        <p:spPr>
          <a:xfrm>
            <a:off x="6876256" y="400404"/>
            <a:ext cx="2232248" cy="196208"/>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altLang="zh-CN" sz="675" dirty="0" err="1">
                <a:solidFill>
                  <a:schemeClr val="bg1"/>
                </a:solidFill>
                <a:effectLst/>
                <a:latin typeface="Cambria" pitchFamily="18" charset="0"/>
              </a:rPr>
              <a:t>REliable</a:t>
            </a:r>
            <a:r>
              <a:rPr lang="en-US" altLang="zh-CN" sz="675" dirty="0">
                <a:solidFill>
                  <a:schemeClr val="bg1"/>
                </a:solidFill>
                <a:effectLst/>
                <a:latin typeface="Cambria" pitchFamily="18" charset="0"/>
              </a:rPr>
              <a:t>, </a:t>
            </a:r>
            <a:r>
              <a:rPr lang="en-US" altLang="zh-CN" sz="675" dirty="0" err="1">
                <a:solidFill>
                  <a:schemeClr val="bg1"/>
                </a:solidFill>
                <a:effectLst/>
                <a:latin typeface="Cambria" pitchFamily="18" charset="0"/>
              </a:rPr>
              <a:t>INtelligent</a:t>
            </a:r>
            <a:r>
              <a:rPr lang="en-US" altLang="zh-CN" sz="675" baseline="0" dirty="0">
                <a:solidFill>
                  <a:schemeClr val="bg1"/>
                </a:solidFill>
                <a:effectLst/>
                <a:latin typeface="Cambria" pitchFamily="18" charset="0"/>
              </a:rPr>
              <a:t> &amp; Scalable Systems</a:t>
            </a:r>
            <a:endParaRPr lang="zh-CN" altLang="en-US" sz="675" dirty="0">
              <a:solidFill>
                <a:schemeClr val="bg1"/>
              </a:solidFill>
              <a:effectLst/>
              <a:latin typeface="Cambria" pitchFamily="18" charset="0"/>
            </a:endParaRPr>
          </a:p>
        </p:txBody>
      </p:sp>
      <p:sp>
        <p:nvSpPr>
          <p:cNvPr id="31" name="矩形 30"/>
          <p:cNvSpPr/>
          <p:nvPr userDrawn="1"/>
        </p:nvSpPr>
        <p:spPr>
          <a:xfrm>
            <a:off x="6191250" y="575073"/>
            <a:ext cx="2952750" cy="1071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600" dirty="0">
                <a:latin typeface="微软雅黑" pitchFamily="34" charset="-122"/>
                <a:ea typeface="微软雅黑" pitchFamily="34" charset="-122"/>
              </a:rPr>
              <a:t>                               </a:t>
            </a:r>
            <a:endParaRPr lang="zh-CN" altLang="en-US" sz="600" dirty="0">
              <a:solidFill>
                <a:schemeClr val="bg1"/>
              </a:solidFill>
              <a:effectLst/>
              <a:latin typeface="Cambria" pitchFamily="18" charset="0"/>
            </a:endParaRPr>
          </a:p>
        </p:txBody>
      </p:sp>
      <p:sp>
        <p:nvSpPr>
          <p:cNvPr id="32" name="矩形 31"/>
          <p:cNvSpPr/>
          <p:nvPr userDrawn="1"/>
        </p:nvSpPr>
        <p:spPr>
          <a:xfrm>
            <a:off x="4643438" y="575073"/>
            <a:ext cx="1619250" cy="1071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3" name="矩形 32"/>
          <p:cNvSpPr/>
          <p:nvPr userDrawn="1"/>
        </p:nvSpPr>
        <p:spPr>
          <a:xfrm>
            <a:off x="3286125" y="575073"/>
            <a:ext cx="1403350" cy="1071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4" name="矩形 33"/>
          <p:cNvSpPr/>
          <p:nvPr userDrawn="1"/>
        </p:nvSpPr>
        <p:spPr>
          <a:xfrm>
            <a:off x="2143125" y="575073"/>
            <a:ext cx="1187450" cy="1071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5" name="矩形 34"/>
          <p:cNvSpPr/>
          <p:nvPr userDrawn="1"/>
        </p:nvSpPr>
        <p:spPr>
          <a:xfrm>
            <a:off x="1214438" y="575073"/>
            <a:ext cx="971550" cy="1071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6" name="矩形 35"/>
          <p:cNvSpPr/>
          <p:nvPr userDrawn="1"/>
        </p:nvSpPr>
        <p:spPr>
          <a:xfrm>
            <a:off x="500063" y="575073"/>
            <a:ext cx="755650" cy="1071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7" name="矩形 36"/>
          <p:cNvSpPr/>
          <p:nvPr userDrawn="1"/>
        </p:nvSpPr>
        <p:spPr>
          <a:xfrm>
            <a:off x="0" y="573882"/>
            <a:ext cx="539750" cy="10834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6" name="灯片编号占位符 5"/>
          <p:cNvSpPr>
            <a:spLocks noGrp="1"/>
          </p:cNvSpPr>
          <p:nvPr>
            <p:ph type="sldNum" sz="quarter" idx="4"/>
          </p:nvPr>
        </p:nvSpPr>
        <p:spPr>
          <a:xfrm>
            <a:off x="4067944" y="4894009"/>
            <a:ext cx="1008112" cy="234173"/>
          </a:xfrm>
          <a:prstGeom prst="rect">
            <a:avLst/>
          </a:prstGeom>
        </p:spPr>
        <p:txBody>
          <a:bodyPr vert="horz" lIns="91440" tIns="45720" rIns="91440" bIns="45720" rtlCol="0" anchor="ctr"/>
          <a:lstStyle>
            <a:lvl1pPr algn="ctr">
              <a:defRPr sz="1050" b="1" baseline="0">
                <a:solidFill>
                  <a:schemeClr val="bg1"/>
                </a:solidFill>
                <a:latin typeface="Tahoma" pitchFamily="34" charset="0"/>
                <a:ea typeface="微软雅黑" pitchFamily="34" charset="-122"/>
              </a:defRPr>
            </a:lvl1p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929226096"/>
      </p:ext>
    </p:extLst>
  </p:cSld>
  <p:clrMap bg1="lt1" tx1="dk1" bg2="lt2" tx2="dk2" accent1="accent1" accent2="accent2" accent3="accent3" accent4="accent4" accent5="accent5" accent6="accent6" hlink="hlink" folHlink="folHlink"/>
  <p:sldLayoutIdLst>
    <p:sldLayoutId id="2147483657" r:id="rId1"/>
    <p:sldLayoutId id="2147483649" r:id="rId2"/>
    <p:sldLayoutId id="2147483650" r:id="rId3"/>
    <p:sldLayoutId id="2147483653" r:id="rId4"/>
    <p:sldLayoutId id="2147483654" r:id="rId5"/>
    <p:sldLayoutId id="2147483655"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685800" rtl="0" eaLnBrk="1" latinLnBrk="0" hangingPunct="1">
        <a:spcBef>
          <a:spcPct val="0"/>
        </a:spcBef>
        <a:buNone/>
        <a:defRPr sz="2400" b="0" kern="1200" baseline="0">
          <a:solidFill>
            <a:schemeClr val="bg1"/>
          </a:solidFill>
          <a:effectLst>
            <a:outerShdw blurRad="38100" dist="38100" dir="2700000" algn="tl">
              <a:srgbClr val="000000">
                <a:alpha val="43137"/>
              </a:srgbClr>
            </a:outerShdw>
          </a:effectLst>
          <a:latin typeface="Tahoma" pitchFamily="34" charset="0"/>
          <a:ea typeface="微软雅黑" pitchFamily="34" charset="-122"/>
          <a:cs typeface="Tahoma" pitchFamily="34" charset="0"/>
        </a:defRPr>
      </a:lvl1pPr>
    </p:titleStyle>
    <p:bodyStyle>
      <a:lvl1pPr marL="257175" indent="-257175" algn="l" defTabSz="685800" rtl="0" eaLnBrk="1" latinLnBrk="0" hangingPunct="1">
        <a:spcBef>
          <a:spcPct val="20000"/>
        </a:spcBef>
        <a:buFont typeface="Arial" pitchFamily="34" charset="0"/>
        <a:buChar char="•"/>
        <a:defRPr sz="1800" kern="1200" baseline="0">
          <a:solidFill>
            <a:schemeClr val="tx1"/>
          </a:solidFill>
          <a:latin typeface="Cambria" pitchFamily="18" charset="0"/>
          <a:ea typeface="新宋体" pitchFamily="49" charset="-122"/>
          <a:cs typeface="+mn-cs"/>
        </a:defRPr>
      </a:lvl1pPr>
      <a:lvl2pPr marL="557213" indent="-214313" algn="l" defTabSz="685800" rtl="0" eaLnBrk="1" latinLnBrk="0" hangingPunct="1">
        <a:spcBef>
          <a:spcPct val="20000"/>
        </a:spcBef>
        <a:buFont typeface="Arial" pitchFamily="34" charset="0"/>
        <a:buChar char="–"/>
        <a:defRPr sz="1500" kern="1200" baseline="0">
          <a:solidFill>
            <a:schemeClr val="tx1"/>
          </a:solidFill>
          <a:latin typeface="Cambria" pitchFamily="18" charset="0"/>
          <a:ea typeface="新宋体" pitchFamily="49" charset="-122"/>
          <a:cs typeface="+mn-cs"/>
        </a:defRPr>
      </a:lvl2pPr>
      <a:lvl3pPr marL="857250" indent="-171450" algn="l" defTabSz="685800" rtl="0" eaLnBrk="1" latinLnBrk="0" hangingPunct="1">
        <a:spcBef>
          <a:spcPct val="20000"/>
        </a:spcBef>
        <a:buFont typeface="Arial" pitchFamily="34" charset="0"/>
        <a:buChar char="•"/>
        <a:defRPr sz="1350" kern="1200" baseline="0">
          <a:solidFill>
            <a:schemeClr val="tx1"/>
          </a:solidFill>
          <a:latin typeface="Cambria" pitchFamily="18" charset="0"/>
          <a:ea typeface="新宋体" pitchFamily="49" charset="-122"/>
          <a:cs typeface="+mn-cs"/>
        </a:defRPr>
      </a:lvl3pPr>
      <a:lvl4pPr marL="12001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4pPr>
      <a:lvl5pPr marL="15430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reins.se.sjtu.edu.cn/~chenhp"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hyperlink" Target="https://blog.csdn.net/hollis_chuang/article/details/125383029"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spring.io/guides/gs/managing-transactions/" TargetMode="External"/><Relationship Id="rId2" Type="http://schemas.openxmlformats.org/officeDocument/2006/relationships/hyperlink" Target="https://javaee.github.io/tutorial/transactions.html#BNCIH"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nchor="ctr"/>
          <a:lstStyle/>
          <a:p>
            <a:r>
              <a:rPr lang="en-US" altLang="zh-CN" sz="2400" dirty="0"/>
              <a:t>Architecture of Enterprise Applications 4</a:t>
            </a:r>
            <a:br>
              <a:rPr lang="en-US" altLang="zh-CN" sz="2400" dirty="0"/>
            </a:br>
            <a:r>
              <a:rPr lang="en-US" altLang="zh-CN" sz="2400" dirty="0"/>
              <a:t>Transaction Management</a:t>
            </a:r>
            <a:br>
              <a:rPr lang="en-US" altLang="zh-CN" sz="2400" dirty="0"/>
            </a:br>
            <a:endParaRPr lang="zh-CN" altLang="en-US" sz="1350" i="1" dirty="0">
              <a:solidFill>
                <a:schemeClr val="tx1"/>
              </a:solidFill>
              <a:effectLst/>
              <a:latin typeface="Times New Roman" pitchFamily="18" charset="0"/>
              <a:ea typeface="幼圆" pitchFamily="49" charset="-122"/>
              <a:cs typeface="Times New Roman" pitchFamily="18" charset="0"/>
            </a:endParaRPr>
          </a:p>
        </p:txBody>
      </p:sp>
      <p:sp>
        <p:nvSpPr>
          <p:cNvPr id="4" name="副标题 3"/>
          <p:cNvSpPr>
            <a:spLocks noGrp="1"/>
          </p:cNvSpPr>
          <p:nvPr>
            <p:ph type="subTitle" idx="1"/>
          </p:nvPr>
        </p:nvSpPr>
        <p:spPr>
          <a:xfrm>
            <a:off x="2225279" y="2895786"/>
            <a:ext cx="4800600" cy="1836204"/>
          </a:xfrm>
        </p:spPr>
        <p:txBody>
          <a:bodyPr>
            <a:normAutofit/>
          </a:bodyPr>
          <a:lstStyle/>
          <a:p>
            <a:r>
              <a:rPr lang="en-US" altLang="zh-CN" b="1" dirty="0"/>
              <a:t>Haopeng Chen</a:t>
            </a:r>
          </a:p>
          <a:p>
            <a:endParaRPr lang="en-US" altLang="zh-CN" dirty="0"/>
          </a:p>
          <a:p>
            <a:r>
              <a:rPr lang="en-US" altLang="zh-CN" sz="1350" b="1" i="1" dirty="0" err="1"/>
              <a:t>RE</a:t>
            </a:r>
            <a:r>
              <a:rPr lang="en-US" altLang="zh-CN" i="1" dirty="0" err="1"/>
              <a:t>liable</a:t>
            </a:r>
            <a:r>
              <a:rPr lang="en-US" altLang="zh-CN" i="1" dirty="0"/>
              <a:t>, </a:t>
            </a:r>
            <a:r>
              <a:rPr lang="en-US" altLang="zh-CN" sz="1350" b="1" i="1" dirty="0" err="1"/>
              <a:t>IN</a:t>
            </a:r>
            <a:r>
              <a:rPr lang="en-US" altLang="zh-CN" i="1" dirty="0" err="1"/>
              <a:t>telligent</a:t>
            </a:r>
            <a:r>
              <a:rPr lang="en-US" altLang="zh-CN" i="1" dirty="0"/>
              <a:t> and </a:t>
            </a:r>
            <a:r>
              <a:rPr lang="en-US" altLang="zh-CN" sz="1350" b="1" i="1" dirty="0"/>
              <a:t>S</a:t>
            </a:r>
            <a:r>
              <a:rPr lang="en-US" altLang="zh-CN" i="1" dirty="0"/>
              <a:t>calable Systems Group (</a:t>
            </a:r>
            <a:r>
              <a:rPr lang="en-US" altLang="zh-CN" b="1" i="1" dirty="0"/>
              <a:t>REINS</a:t>
            </a:r>
            <a:r>
              <a:rPr lang="en-US" altLang="zh-CN" i="1" dirty="0"/>
              <a:t>)</a:t>
            </a:r>
          </a:p>
          <a:p>
            <a:r>
              <a:rPr lang="en-US" altLang="zh-CN" dirty="0"/>
              <a:t>Shanghai Jiao Tong University</a:t>
            </a:r>
          </a:p>
          <a:p>
            <a:r>
              <a:rPr lang="en-US" altLang="zh-CN" dirty="0"/>
              <a:t>Shanghai, China</a:t>
            </a:r>
          </a:p>
          <a:p>
            <a:r>
              <a:rPr lang="en-US" altLang="zh-CN" u="sng" dirty="0">
                <a:hlinkClick r:id="rId2"/>
              </a:rPr>
              <a:t>http://reins.se.sjtu.edu.cn/~chenhp</a:t>
            </a:r>
            <a:r>
              <a:rPr lang="en-US" altLang="zh-CN" dirty="0"/>
              <a:t> </a:t>
            </a:r>
          </a:p>
          <a:p>
            <a:r>
              <a:rPr lang="en-US" altLang="zh-CN" dirty="0"/>
              <a:t>e-mail: chen-hp@sjtu.edu.cn</a:t>
            </a:r>
            <a:endParaRPr lang="zh-CN" altLang="en-US" dirty="0"/>
          </a:p>
        </p:txBody>
      </p:sp>
    </p:spTree>
    <p:extLst>
      <p:ext uri="{BB962C8B-B14F-4D97-AF65-F5344CB8AC3E}">
        <p14:creationId xmlns:p14="http://schemas.microsoft.com/office/powerpoint/2010/main" val="775121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marL="257175" indent="-257175">
              <a:lnSpc>
                <a:spcPct val="80000"/>
              </a:lnSpc>
            </a:pPr>
            <a:r>
              <a:rPr lang="en-US" altLang="zh-CN" dirty="0"/>
              <a:t>Transaction attributes defined</a:t>
            </a:r>
            <a:endParaRPr lang="en-US" altLang="zh-CN" b="1" i="1" dirty="0">
              <a:latin typeface="Times New Roman" pitchFamily="18" charset="0"/>
              <a:cs typeface="Times New Roman" pitchFamily="18" charset="0"/>
            </a:endParaRPr>
          </a:p>
        </p:txBody>
      </p:sp>
      <p:sp>
        <p:nvSpPr>
          <p:cNvPr id="21507" name="Rectangle 3"/>
          <p:cNvSpPr>
            <a:spLocks noGrp="1" noChangeArrowheads="1"/>
          </p:cNvSpPr>
          <p:nvPr>
            <p:ph type="body" idx="1"/>
          </p:nvPr>
        </p:nvSpPr>
        <p:spPr>
          <a:xfrm>
            <a:off x="125556" y="814573"/>
            <a:ext cx="8622907" cy="3032522"/>
          </a:xfrm>
          <a:solidFill>
            <a:schemeClr val="bg1"/>
          </a:solidFill>
        </p:spPr>
        <p:txBody>
          <a:bodyPr>
            <a:normAutofit/>
          </a:bodyPr>
          <a:lstStyle/>
          <a:p>
            <a:r>
              <a:rPr lang="en-US" altLang="zh-CN" dirty="0">
                <a:cs typeface="Times New Roman" pitchFamily="18" charset="0"/>
              </a:rPr>
              <a:t>Mandatory</a:t>
            </a:r>
          </a:p>
          <a:p>
            <a:pPr lvl="1"/>
            <a:r>
              <a:rPr lang="en-US" altLang="zh-CN" sz="1800" dirty="0">
                <a:cs typeface="Times New Roman" pitchFamily="18" charset="0"/>
              </a:rPr>
              <a:t>This attribute means that the app</a:t>
            </a:r>
            <a:r>
              <a:rPr lang="zh-CN" altLang="en-US" sz="1800" dirty="0">
                <a:cs typeface="Times New Roman" pitchFamily="18" charset="0"/>
              </a:rPr>
              <a:t> </a:t>
            </a:r>
            <a:r>
              <a:rPr lang="en-US" altLang="zh-CN" sz="1800" dirty="0">
                <a:cs typeface="Times New Roman" pitchFamily="18" charset="0"/>
              </a:rPr>
              <a:t>method must always be made part of the transaction scope of the calling client. </a:t>
            </a:r>
          </a:p>
          <a:p>
            <a:pPr lvl="1"/>
            <a:endParaRPr lang="en-US" altLang="zh-CN" sz="1800" b="1" i="1" dirty="0">
              <a:latin typeface="Times New Roman" pitchFamily="18" charset="0"/>
              <a:cs typeface="Times New Roman" pitchFamily="18" charset="0"/>
            </a:endParaRPr>
          </a:p>
          <a:p>
            <a:pPr lvl="1"/>
            <a:endParaRPr lang="en-US" altLang="zh-CN" sz="1800" b="1" i="1" dirty="0">
              <a:latin typeface="Times New Roman" pitchFamily="18" charset="0"/>
              <a:cs typeface="Times New Roman" pitchFamily="18" charset="0"/>
            </a:endParaRPr>
          </a:p>
          <a:p>
            <a:pPr lvl="1"/>
            <a:endParaRPr lang="en-US" altLang="zh-CN" sz="1800" b="1" i="1" dirty="0">
              <a:latin typeface="Times New Roman" pitchFamily="18" charset="0"/>
              <a:cs typeface="Times New Roman" pitchFamily="18" charset="0"/>
            </a:endParaRPr>
          </a:p>
          <a:p>
            <a:pPr lvl="1"/>
            <a:endParaRPr lang="en-US" altLang="zh-CN" sz="1800" b="1" i="1"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80BC43AE-7D24-495E-80B2-91DAB05110D0}" type="slidenum">
              <a:rPr lang="en-US" altLang="zh-CN" smtClean="0"/>
              <a:pPr>
                <a:defRPr/>
              </a:pPr>
              <a:t>10</a:t>
            </a:fld>
            <a:endParaRPr lang="en-US" altLang="zh-CN" dirty="0"/>
          </a:p>
        </p:txBody>
      </p:sp>
      <p:pic>
        <p:nvPicPr>
          <p:cNvPr id="215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159" y="1860987"/>
            <a:ext cx="5793681" cy="24679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2244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marL="257175" indent="-257175">
              <a:lnSpc>
                <a:spcPct val="80000"/>
              </a:lnSpc>
            </a:pPr>
            <a:r>
              <a:rPr lang="en-US" altLang="zh-CN" dirty="0"/>
              <a:t>Transaction attributes defined</a:t>
            </a:r>
            <a:endParaRPr lang="en-US" altLang="zh-CN" b="1" i="1" dirty="0">
              <a:latin typeface="Times New Roman" pitchFamily="18" charset="0"/>
              <a:cs typeface="Times New Roman" pitchFamily="18" charset="0"/>
            </a:endParaRPr>
          </a:p>
        </p:txBody>
      </p:sp>
      <p:sp>
        <p:nvSpPr>
          <p:cNvPr id="22531" name="Rectangle 3"/>
          <p:cNvSpPr>
            <a:spLocks noGrp="1" noChangeArrowheads="1"/>
          </p:cNvSpPr>
          <p:nvPr>
            <p:ph type="body" idx="1"/>
          </p:nvPr>
        </p:nvSpPr>
        <p:spPr>
          <a:xfrm>
            <a:off x="107504" y="787599"/>
            <a:ext cx="8712968" cy="3032522"/>
          </a:xfrm>
          <a:solidFill>
            <a:schemeClr val="bg1"/>
          </a:solidFill>
        </p:spPr>
        <p:txBody>
          <a:bodyPr>
            <a:normAutofit/>
          </a:bodyPr>
          <a:lstStyle/>
          <a:p>
            <a:r>
              <a:rPr lang="en-US" altLang="zh-CN" dirty="0">
                <a:cs typeface="Times New Roman" pitchFamily="18" charset="0"/>
              </a:rPr>
              <a:t>Never</a:t>
            </a:r>
          </a:p>
          <a:p>
            <a:pPr lvl="1"/>
            <a:r>
              <a:rPr lang="en-US" altLang="zh-CN" sz="1800" dirty="0">
                <a:cs typeface="Times New Roman" pitchFamily="18" charset="0"/>
              </a:rPr>
              <a:t>This attribute means that the app</a:t>
            </a:r>
            <a:r>
              <a:rPr lang="zh-CN" altLang="en-US" sz="1800" dirty="0">
                <a:cs typeface="Times New Roman" pitchFamily="18" charset="0"/>
              </a:rPr>
              <a:t> </a:t>
            </a:r>
            <a:r>
              <a:rPr lang="en-US" altLang="zh-CN" sz="1800" dirty="0">
                <a:cs typeface="Times New Roman" pitchFamily="18" charset="0"/>
              </a:rPr>
              <a:t>method must not be invoked within the scope of a transaction. </a:t>
            </a:r>
          </a:p>
          <a:p>
            <a:pPr lvl="1"/>
            <a:endParaRPr lang="en-US" altLang="zh-CN" sz="1800" b="1" i="1" dirty="0">
              <a:latin typeface="Times New Roman" pitchFamily="18" charset="0"/>
              <a:cs typeface="Times New Roman" pitchFamily="18" charset="0"/>
            </a:endParaRPr>
          </a:p>
          <a:p>
            <a:pPr lvl="1"/>
            <a:endParaRPr lang="en-US" altLang="zh-CN" sz="1800" b="1" i="1" dirty="0">
              <a:latin typeface="Times New Roman" pitchFamily="18" charset="0"/>
              <a:cs typeface="Times New Roman" pitchFamily="18" charset="0"/>
            </a:endParaRPr>
          </a:p>
          <a:p>
            <a:pPr lvl="1"/>
            <a:endParaRPr lang="en-US" altLang="zh-CN" sz="1800" b="1" i="1" dirty="0">
              <a:latin typeface="Times New Roman" pitchFamily="18" charset="0"/>
              <a:cs typeface="Times New Roman" pitchFamily="18" charset="0"/>
            </a:endParaRPr>
          </a:p>
          <a:p>
            <a:pPr lvl="1"/>
            <a:endParaRPr lang="en-US" altLang="zh-CN" sz="1800" b="1" i="1" dirty="0">
              <a:latin typeface="Times New Roman" pitchFamily="18" charset="0"/>
              <a:cs typeface="Times New Roman" pitchFamily="18" charset="0"/>
            </a:endParaRPr>
          </a:p>
          <a:p>
            <a:pPr lvl="1"/>
            <a:endParaRPr lang="en-US" altLang="zh-CN" sz="1800" b="1" i="1"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C0E5D264-2DE8-4EB9-A8D2-DC821303B027}" type="slidenum">
              <a:rPr lang="en-US" altLang="zh-CN" smtClean="0"/>
              <a:pPr>
                <a:defRPr/>
              </a:pPr>
              <a:t>11</a:t>
            </a:fld>
            <a:endParaRPr lang="en-US" altLang="zh-CN" dirty="0"/>
          </a:p>
        </p:txBody>
      </p:sp>
      <p:pic>
        <p:nvPicPr>
          <p:cNvPr id="2253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4792" y="1851670"/>
            <a:ext cx="5954415" cy="27675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83879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257175" indent="-257175">
              <a:lnSpc>
                <a:spcPct val="80000"/>
              </a:lnSpc>
            </a:pPr>
            <a:r>
              <a:rPr lang="en-US" altLang="zh-CN" dirty="0"/>
              <a:t>Transaction Attributes and Scope</a:t>
            </a:r>
            <a:endParaRPr lang="zh-CN" altLang="en-US" dirty="0"/>
          </a:p>
        </p:txBody>
      </p:sp>
      <p:graphicFrame>
        <p:nvGraphicFramePr>
          <p:cNvPr id="7" name="内容占位符 6"/>
          <p:cNvGraphicFramePr>
            <a:graphicFrameLocks noGrp="1"/>
          </p:cNvGraphicFramePr>
          <p:nvPr>
            <p:ph idx="1"/>
            <p:extLst>
              <p:ext uri="{D42A27DB-BD31-4B8C-83A1-F6EECF244321}">
                <p14:modId xmlns:p14="http://schemas.microsoft.com/office/powerpoint/2010/main" val="1655408100"/>
              </p:ext>
            </p:extLst>
          </p:nvPr>
        </p:nvGraphicFramePr>
        <p:xfrm>
          <a:off x="944597" y="987574"/>
          <a:ext cx="7254806" cy="3665220"/>
        </p:xfrm>
        <a:graphic>
          <a:graphicData uri="http://schemas.openxmlformats.org/drawingml/2006/table">
            <a:tbl>
              <a:tblPr firstRow="1" bandRow="1">
                <a:tableStyleId>{5C22544A-7EE6-4342-B048-85BDC9FD1C3A}</a:tableStyleId>
              </a:tblPr>
              <a:tblGrid>
                <a:gridCol w="2106234">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gridCol w="2988332">
                  <a:extLst>
                    <a:ext uri="{9D8B030D-6E8A-4147-A177-3AD203B41FA5}">
                      <a16:colId xmlns:a16="http://schemas.microsoft.com/office/drawing/2014/main" val="20002"/>
                    </a:ext>
                  </a:extLst>
                </a:gridCol>
              </a:tblGrid>
              <a:tr h="278130">
                <a:tc>
                  <a:txBody>
                    <a:bodyPr/>
                    <a:lstStyle/>
                    <a:p>
                      <a:r>
                        <a:rPr lang="en-US" altLang="zh-CN" sz="1400" b="1" i="0" kern="1200" dirty="0">
                          <a:solidFill>
                            <a:schemeClr val="lt1"/>
                          </a:solidFill>
                          <a:effectLst/>
                          <a:latin typeface="+mn-lt"/>
                          <a:ea typeface="+mn-ea"/>
                          <a:cs typeface="+mn-cs"/>
                        </a:rPr>
                        <a:t>Transaction Attribute</a:t>
                      </a:r>
                      <a:endParaRPr lang="zh-CN" altLang="en-US" sz="1000" dirty="0"/>
                    </a:p>
                  </a:txBody>
                  <a:tcPr marL="68580" marR="68580" marT="34290" marB="34290"/>
                </a:tc>
                <a:tc>
                  <a:txBody>
                    <a:bodyPr/>
                    <a:lstStyle/>
                    <a:p>
                      <a:r>
                        <a:rPr lang="en-US" altLang="zh-CN" sz="1400" b="1" i="0" kern="1200" dirty="0">
                          <a:solidFill>
                            <a:schemeClr val="lt1"/>
                          </a:solidFill>
                          <a:effectLst/>
                          <a:latin typeface="+mn-lt"/>
                          <a:ea typeface="+mn-ea"/>
                          <a:cs typeface="+mn-cs"/>
                        </a:rPr>
                        <a:t>Client's Transaction</a:t>
                      </a:r>
                      <a:endParaRPr lang="zh-CN" altLang="en-US" sz="1000" dirty="0"/>
                    </a:p>
                  </a:txBody>
                  <a:tcPr marL="68580" marR="68580" marT="34290" marB="34290"/>
                </a:tc>
                <a:tc>
                  <a:txBody>
                    <a:bodyPr/>
                    <a:lstStyle/>
                    <a:p>
                      <a:r>
                        <a:rPr lang="en-US" altLang="zh-CN" sz="1400" b="1" i="0" kern="1200" dirty="0">
                          <a:solidFill>
                            <a:schemeClr val="lt1"/>
                          </a:solidFill>
                          <a:effectLst/>
                          <a:latin typeface="+mn-lt"/>
                          <a:ea typeface="+mn-ea"/>
                          <a:cs typeface="+mn-cs"/>
                        </a:rPr>
                        <a:t>Business Method's Transaction</a:t>
                      </a:r>
                      <a:endParaRPr lang="zh-CN" altLang="en-US" sz="1000" dirty="0"/>
                    </a:p>
                  </a:txBody>
                  <a:tcPr marL="68580" marR="68580" marT="34290" marB="34290"/>
                </a:tc>
                <a:extLst>
                  <a:ext uri="{0D108BD9-81ED-4DB2-BD59-A6C34878D82A}">
                    <a16:rowId xmlns:a16="http://schemas.microsoft.com/office/drawing/2014/main" val="10000"/>
                  </a:ext>
                </a:extLst>
              </a:tr>
              <a:tr h="278130">
                <a:tc>
                  <a:txBody>
                    <a:bodyPr/>
                    <a:lstStyle/>
                    <a:p>
                      <a:r>
                        <a:rPr lang="en-US" altLang="zh-CN" sz="1400" b="0" i="0" kern="1200" dirty="0">
                          <a:solidFill>
                            <a:schemeClr val="dk1"/>
                          </a:solidFill>
                          <a:effectLst/>
                          <a:latin typeface="+mn-lt"/>
                          <a:ea typeface="+mn-ea"/>
                          <a:cs typeface="+mn-cs"/>
                        </a:rPr>
                        <a:t>Required</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None</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T2</a:t>
                      </a:r>
                      <a:endParaRPr lang="zh-CN" altLang="en-US" sz="1000" dirty="0"/>
                    </a:p>
                  </a:txBody>
                  <a:tcPr marL="68580" marR="68580" marT="34290" marB="34290"/>
                </a:tc>
                <a:extLst>
                  <a:ext uri="{0D108BD9-81ED-4DB2-BD59-A6C34878D82A}">
                    <a16:rowId xmlns:a16="http://schemas.microsoft.com/office/drawing/2014/main" val="10001"/>
                  </a:ext>
                </a:extLst>
              </a:tr>
              <a:tr h="278130">
                <a:tc>
                  <a:txBody>
                    <a:bodyPr/>
                    <a:lstStyle/>
                    <a:p>
                      <a:r>
                        <a:rPr lang="en-US" altLang="zh-CN" sz="1400" b="0" i="0" kern="1200" dirty="0">
                          <a:solidFill>
                            <a:schemeClr val="dk1"/>
                          </a:solidFill>
                          <a:effectLst/>
                          <a:latin typeface="+mn-lt"/>
                          <a:ea typeface="+mn-ea"/>
                          <a:cs typeface="+mn-cs"/>
                        </a:rPr>
                        <a:t>Required</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T1</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T1</a:t>
                      </a:r>
                      <a:endParaRPr lang="zh-CN" altLang="en-US" sz="1000" dirty="0"/>
                    </a:p>
                  </a:txBody>
                  <a:tcPr marL="68580" marR="68580" marT="34290" marB="34290"/>
                </a:tc>
                <a:extLst>
                  <a:ext uri="{0D108BD9-81ED-4DB2-BD59-A6C34878D82A}">
                    <a16:rowId xmlns:a16="http://schemas.microsoft.com/office/drawing/2014/main" val="10002"/>
                  </a:ext>
                </a:extLst>
              </a:tr>
              <a:tr h="278130">
                <a:tc>
                  <a:txBody>
                    <a:bodyPr/>
                    <a:lstStyle/>
                    <a:p>
                      <a:r>
                        <a:rPr lang="en-US" altLang="zh-CN" sz="1400" b="0" i="0" kern="1200" dirty="0" err="1">
                          <a:solidFill>
                            <a:schemeClr val="dk1"/>
                          </a:solidFill>
                          <a:effectLst/>
                          <a:latin typeface="+mn-lt"/>
                          <a:ea typeface="+mn-ea"/>
                          <a:cs typeface="+mn-cs"/>
                        </a:rPr>
                        <a:t>RequiresNew</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None</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T2</a:t>
                      </a:r>
                      <a:endParaRPr lang="zh-CN" altLang="en-US" sz="1000" dirty="0"/>
                    </a:p>
                  </a:txBody>
                  <a:tcPr marL="68580" marR="68580" marT="34290" marB="34290"/>
                </a:tc>
                <a:extLst>
                  <a:ext uri="{0D108BD9-81ED-4DB2-BD59-A6C34878D82A}">
                    <a16:rowId xmlns:a16="http://schemas.microsoft.com/office/drawing/2014/main" val="10003"/>
                  </a:ext>
                </a:extLst>
              </a:tr>
              <a:tr h="278130">
                <a:tc>
                  <a:txBody>
                    <a:bodyPr/>
                    <a:lstStyle/>
                    <a:p>
                      <a:r>
                        <a:rPr lang="en-US" altLang="zh-CN" sz="1400" b="0" i="0" kern="1200" dirty="0" err="1">
                          <a:solidFill>
                            <a:schemeClr val="dk1"/>
                          </a:solidFill>
                          <a:effectLst/>
                          <a:latin typeface="+mn-lt"/>
                          <a:ea typeface="+mn-ea"/>
                          <a:cs typeface="+mn-cs"/>
                        </a:rPr>
                        <a:t>RequiresNew</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T1</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T2</a:t>
                      </a:r>
                      <a:endParaRPr lang="zh-CN" altLang="en-US" sz="1000" dirty="0"/>
                    </a:p>
                  </a:txBody>
                  <a:tcPr marL="68580" marR="68580" marT="34290" marB="34290"/>
                </a:tc>
                <a:extLst>
                  <a:ext uri="{0D108BD9-81ED-4DB2-BD59-A6C34878D82A}">
                    <a16:rowId xmlns:a16="http://schemas.microsoft.com/office/drawing/2014/main" val="10004"/>
                  </a:ext>
                </a:extLst>
              </a:tr>
              <a:tr h="278130">
                <a:tc>
                  <a:txBody>
                    <a:bodyPr/>
                    <a:lstStyle/>
                    <a:p>
                      <a:r>
                        <a:rPr lang="en-US" altLang="zh-CN" sz="1400" b="0" i="0" kern="1200" dirty="0">
                          <a:solidFill>
                            <a:schemeClr val="dk1"/>
                          </a:solidFill>
                          <a:effectLst/>
                          <a:latin typeface="+mn-lt"/>
                          <a:ea typeface="+mn-ea"/>
                          <a:cs typeface="+mn-cs"/>
                        </a:rPr>
                        <a:t>Mandatory</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None</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Error</a:t>
                      </a:r>
                      <a:endParaRPr lang="zh-CN" altLang="en-US" sz="1000" dirty="0"/>
                    </a:p>
                  </a:txBody>
                  <a:tcPr marL="68580" marR="68580" marT="34290" marB="34290"/>
                </a:tc>
                <a:extLst>
                  <a:ext uri="{0D108BD9-81ED-4DB2-BD59-A6C34878D82A}">
                    <a16:rowId xmlns:a16="http://schemas.microsoft.com/office/drawing/2014/main" val="10005"/>
                  </a:ext>
                </a:extLst>
              </a:tr>
              <a:tr h="278130">
                <a:tc>
                  <a:txBody>
                    <a:bodyPr/>
                    <a:lstStyle/>
                    <a:p>
                      <a:r>
                        <a:rPr lang="en-US" altLang="zh-CN" sz="1400" b="0" i="0" kern="1200" dirty="0">
                          <a:solidFill>
                            <a:schemeClr val="dk1"/>
                          </a:solidFill>
                          <a:effectLst/>
                          <a:latin typeface="+mn-lt"/>
                          <a:ea typeface="+mn-ea"/>
                          <a:cs typeface="+mn-cs"/>
                        </a:rPr>
                        <a:t>Mandatory</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T1</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T1</a:t>
                      </a:r>
                      <a:endParaRPr lang="zh-CN" altLang="en-US" sz="1000" dirty="0"/>
                    </a:p>
                  </a:txBody>
                  <a:tcPr marL="68580" marR="68580" marT="34290" marB="34290"/>
                </a:tc>
                <a:extLst>
                  <a:ext uri="{0D108BD9-81ED-4DB2-BD59-A6C34878D82A}">
                    <a16:rowId xmlns:a16="http://schemas.microsoft.com/office/drawing/2014/main" val="10006"/>
                  </a:ext>
                </a:extLst>
              </a:tr>
              <a:tr h="278130">
                <a:tc>
                  <a:txBody>
                    <a:bodyPr/>
                    <a:lstStyle/>
                    <a:p>
                      <a:r>
                        <a:rPr lang="en-US" altLang="zh-CN" sz="1400" b="0" i="0" kern="1200" dirty="0" err="1">
                          <a:solidFill>
                            <a:schemeClr val="dk1"/>
                          </a:solidFill>
                          <a:effectLst/>
                          <a:latin typeface="+mn-lt"/>
                          <a:ea typeface="+mn-ea"/>
                          <a:cs typeface="+mn-cs"/>
                        </a:rPr>
                        <a:t>NotSupported</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None</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None</a:t>
                      </a:r>
                      <a:endParaRPr lang="zh-CN" altLang="en-US" sz="1000" dirty="0"/>
                    </a:p>
                  </a:txBody>
                  <a:tcPr marL="68580" marR="68580" marT="34290" marB="34290"/>
                </a:tc>
                <a:extLst>
                  <a:ext uri="{0D108BD9-81ED-4DB2-BD59-A6C34878D82A}">
                    <a16:rowId xmlns:a16="http://schemas.microsoft.com/office/drawing/2014/main" val="10007"/>
                  </a:ext>
                </a:extLst>
              </a:tr>
              <a:tr h="278130">
                <a:tc>
                  <a:txBody>
                    <a:bodyPr/>
                    <a:lstStyle/>
                    <a:p>
                      <a:r>
                        <a:rPr lang="en-US" altLang="zh-CN" sz="1400" b="0" i="0" kern="1200" dirty="0" err="1">
                          <a:solidFill>
                            <a:schemeClr val="dk1"/>
                          </a:solidFill>
                          <a:effectLst/>
                          <a:latin typeface="+mn-lt"/>
                          <a:ea typeface="+mn-ea"/>
                          <a:cs typeface="+mn-cs"/>
                        </a:rPr>
                        <a:t>NotSupported</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T1</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None</a:t>
                      </a:r>
                      <a:endParaRPr lang="zh-CN" altLang="en-US" sz="1000" dirty="0"/>
                    </a:p>
                  </a:txBody>
                  <a:tcPr marL="68580" marR="68580" marT="34290" marB="34290"/>
                </a:tc>
                <a:extLst>
                  <a:ext uri="{0D108BD9-81ED-4DB2-BD59-A6C34878D82A}">
                    <a16:rowId xmlns:a16="http://schemas.microsoft.com/office/drawing/2014/main" val="10008"/>
                  </a:ext>
                </a:extLst>
              </a:tr>
              <a:tr h="278130">
                <a:tc>
                  <a:txBody>
                    <a:bodyPr/>
                    <a:lstStyle/>
                    <a:p>
                      <a:r>
                        <a:rPr lang="en-US" altLang="zh-CN" sz="1400" b="0" i="0" kern="1200" dirty="0">
                          <a:solidFill>
                            <a:schemeClr val="dk1"/>
                          </a:solidFill>
                          <a:effectLst/>
                          <a:latin typeface="+mn-lt"/>
                          <a:ea typeface="+mn-ea"/>
                          <a:cs typeface="+mn-cs"/>
                        </a:rPr>
                        <a:t>Supports</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None</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None</a:t>
                      </a:r>
                      <a:endParaRPr lang="zh-CN" altLang="en-US" sz="1000" dirty="0"/>
                    </a:p>
                  </a:txBody>
                  <a:tcPr marL="68580" marR="68580" marT="34290" marB="34290"/>
                </a:tc>
                <a:extLst>
                  <a:ext uri="{0D108BD9-81ED-4DB2-BD59-A6C34878D82A}">
                    <a16:rowId xmlns:a16="http://schemas.microsoft.com/office/drawing/2014/main" val="10009"/>
                  </a:ext>
                </a:extLst>
              </a:tr>
              <a:tr h="278130">
                <a:tc>
                  <a:txBody>
                    <a:bodyPr/>
                    <a:lstStyle/>
                    <a:p>
                      <a:r>
                        <a:rPr lang="en-US" altLang="zh-CN" sz="1400" b="0" i="0" kern="1200" dirty="0">
                          <a:solidFill>
                            <a:schemeClr val="dk1"/>
                          </a:solidFill>
                          <a:effectLst/>
                          <a:latin typeface="+mn-lt"/>
                          <a:ea typeface="+mn-ea"/>
                          <a:cs typeface="+mn-cs"/>
                        </a:rPr>
                        <a:t>Supports</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T1</a:t>
                      </a:r>
                      <a:endParaRPr lang="zh-CN" altLang="en-US" sz="1000" dirty="0"/>
                    </a:p>
                  </a:txBody>
                  <a:tcPr marL="68580" marR="68580" marT="34290" marB="34290"/>
                </a:tc>
                <a:tc>
                  <a:txBody>
                    <a:bodyPr/>
                    <a:lstStyle/>
                    <a:p>
                      <a:r>
                        <a:rPr lang="en-US" altLang="zh-CN" sz="1000" dirty="0"/>
                        <a:t>T1</a:t>
                      </a:r>
                      <a:endParaRPr lang="zh-CN" altLang="en-US" sz="1000" dirty="0"/>
                    </a:p>
                  </a:txBody>
                  <a:tcPr marL="68580" marR="68580" marT="34290" marB="34290"/>
                </a:tc>
                <a:extLst>
                  <a:ext uri="{0D108BD9-81ED-4DB2-BD59-A6C34878D82A}">
                    <a16:rowId xmlns:a16="http://schemas.microsoft.com/office/drawing/2014/main" val="10010"/>
                  </a:ext>
                </a:extLst>
              </a:tr>
              <a:tr h="278130">
                <a:tc>
                  <a:txBody>
                    <a:bodyPr/>
                    <a:lstStyle/>
                    <a:p>
                      <a:r>
                        <a:rPr lang="en-US" altLang="zh-CN" sz="1400" b="0" i="0" kern="1200" dirty="0">
                          <a:solidFill>
                            <a:schemeClr val="dk1"/>
                          </a:solidFill>
                          <a:effectLst/>
                          <a:latin typeface="+mn-lt"/>
                          <a:ea typeface="+mn-ea"/>
                          <a:cs typeface="+mn-cs"/>
                        </a:rPr>
                        <a:t>Never</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None</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None</a:t>
                      </a:r>
                      <a:endParaRPr lang="zh-CN" altLang="en-US" sz="1000" dirty="0"/>
                    </a:p>
                  </a:txBody>
                  <a:tcPr marL="68580" marR="68580" marT="34290" marB="34290"/>
                </a:tc>
                <a:extLst>
                  <a:ext uri="{0D108BD9-81ED-4DB2-BD59-A6C34878D82A}">
                    <a16:rowId xmlns:a16="http://schemas.microsoft.com/office/drawing/2014/main" val="10011"/>
                  </a:ext>
                </a:extLst>
              </a:tr>
              <a:tr h="278130">
                <a:tc>
                  <a:txBody>
                    <a:bodyPr/>
                    <a:lstStyle/>
                    <a:p>
                      <a:r>
                        <a:rPr lang="en-US" altLang="zh-CN" sz="1400" b="0" i="0" kern="1200" dirty="0">
                          <a:solidFill>
                            <a:schemeClr val="dk1"/>
                          </a:solidFill>
                          <a:effectLst/>
                          <a:latin typeface="+mn-lt"/>
                          <a:ea typeface="+mn-ea"/>
                          <a:cs typeface="+mn-cs"/>
                        </a:rPr>
                        <a:t>Never</a:t>
                      </a:r>
                      <a:endParaRPr lang="zh-CN" altLang="en-US" sz="1000" dirty="0"/>
                    </a:p>
                  </a:txBody>
                  <a:tcPr marL="68580" marR="68580" marT="34290" marB="34290"/>
                </a:tc>
                <a:tc>
                  <a:txBody>
                    <a:bodyPr/>
                    <a:lstStyle/>
                    <a:p>
                      <a:r>
                        <a:rPr lang="en-US" altLang="zh-CN" sz="1400" b="0" i="0" kern="1200" dirty="0">
                          <a:solidFill>
                            <a:schemeClr val="dk1"/>
                          </a:solidFill>
                          <a:effectLst/>
                          <a:latin typeface="+mn-lt"/>
                          <a:ea typeface="+mn-ea"/>
                          <a:cs typeface="+mn-cs"/>
                        </a:rPr>
                        <a:t>T1</a:t>
                      </a:r>
                      <a:endParaRPr lang="zh-CN" altLang="en-US" sz="1000" dirty="0"/>
                    </a:p>
                  </a:txBody>
                  <a:tcPr marL="68580" marR="68580" marT="34290" marB="34290"/>
                </a:tc>
                <a:tc>
                  <a:txBody>
                    <a:bodyPr/>
                    <a:lstStyle/>
                    <a:p>
                      <a:r>
                        <a:rPr lang="en-US" altLang="zh-CN" sz="1000" dirty="0"/>
                        <a:t>Error</a:t>
                      </a:r>
                      <a:endParaRPr lang="zh-CN" altLang="en-US" sz="1000" dirty="0"/>
                    </a:p>
                  </a:txBody>
                  <a:tcPr marL="68580" marR="68580" marT="34290" marB="34290"/>
                </a:tc>
                <a:extLst>
                  <a:ext uri="{0D108BD9-81ED-4DB2-BD59-A6C34878D82A}">
                    <a16:rowId xmlns:a16="http://schemas.microsoft.com/office/drawing/2014/main" val="10012"/>
                  </a:ext>
                </a:extLst>
              </a:tr>
            </a:tbl>
          </a:graphicData>
        </a:graphic>
      </p:graphicFrame>
      <p:sp>
        <p:nvSpPr>
          <p:cNvPr id="4" name="灯片编号占位符 3"/>
          <p:cNvSpPr>
            <a:spLocks noGrp="1"/>
          </p:cNvSpPr>
          <p:nvPr>
            <p:ph type="sldNum" sz="quarter" idx="12"/>
          </p:nvPr>
        </p:nvSpPr>
        <p:spPr/>
        <p:txBody>
          <a:bodyPr/>
          <a:lstStyle/>
          <a:p>
            <a:fld id="{CB818ED7-1FAF-4BEC-A906-EB6564C334EB}" type="slidenum">
              <a:rPr lang="zh-CN" altLang="en-US" smtClean="0"/>
              <a:pPr/>
              <a:t>12</a:t>
            </a:fld>
            <a:endParaRPr lang="zh-CN" altLang="en-US" dirty="0"/>
          </a:p>
        </p:txBody>
      </p:sp>
    </p:spTree>
    <p:extLst>
      <p:ext uri="{BB962C8B-B14F-4D97-AF65-F5344CB8AC3E}">
        <p14:creationId xmlns:p14="http://schemas.microsoft.com/office/powerpoint/2010/main" val="34923625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257175" indent="-257175">
              <a:lnSpc>
                <a:spcPct val="80000"/>
              </a:lnSpc>
            </a:pPr>
            <a:r>
              <a:rPr lang="en-US" altLang="zh-CN" dirty="0"/>
              <a:t>Setting Transaction Attributes</a:t>
            </a:r>
            <a:endParaRPr lang="zh-CN" altLang="en-US" dirty="0"/>
          </a:p>
        </p:txBody>
      </p:sp>
      <p:sp>
        <p:nvSpPr>
          <p:cNvPr id="3" name="内容占位符 2"/>
          <p:cNvSpPr>
            <a:spLocks noGrp="1"/>
          </p:cNvSpPr>
          <p:nvPr>
            <p:ph idx="1"/>
          </p:nvPr>
        </p:nvSpPr>
        <p:spPr/>
        <p:txBody>
          <a:bodyPr/>
          <a:lstStyle/>
          <a:p>
            <a:r>
              <a:rPr lang="en-US" altLang="zh-CN" dirty="0"/>
              <a:t>Transaction attributes are specified by </a:t>
            </a:r>
          </a:p>
          <a:p>
            <a:pPr lvl="1"/>
            <a:r>
              <a:rPr lang="en-US" altLang="zh-CN" dirty="0"/>
              <a:t>decorating the enterprise bean class or method with a </a:t>
            </a:r>
            <a:r>
              <a:rPr lang="en-US" altLang="zh-CN" dirty="0" err="1">
                <a:solidFill>
                  <a:schemeClr val="tx2"/>
                </a:solidFill>
                <a:latin typeface="Consolas" panose="020B0609020204030204" pitchFamily="49" charset="0"/>
                <a:cs typeface="Consolas" panose="020B0609020204030204" pitchFamily="49" charset="0"/>
              </a:rPr>
              <a:t>javax.ejb.TransactionAttribute</a:t>
            </a:r>
            <a:r>
              <a:rPr lang="en-US" altLang="zh-CN" dirty="0"/>
              <a:t> annotation </a:t>
            </a:r>
          </a:p>
          <a:p>
            <a:pPr lvl="1"/>
            <a:r>
              <a:rPr lang="en-US" altLang="zh-CN" dirty="0"/>
              <a:t>and setting it to one of the</a:t>
            </a:r>
            <a:r>
              <a:rPr lang="en-US" altLang="zh-CN" dirty="0">
                <a:solidFill>
                  <a:schemeClr val="tx2"/>
                </a:solidFill>
                <a:latin typeface="Consolas" panose="020B0609020204030204" pitchFamily="49" charset="0"/>
                <a:cs typeface="Consolas" panose="020B0609020204030204" pitchFamily="49" charset="0"/>
              </a:rPr>
              <a:t> </a:t>
            </a:r>
            <a:r>
              <a:rPr lang="en-US" altLang="zh-CN" dirty="0" err="1">
                <a:solidFill>
                  <a:schemeClr val="tx2"/>
                </a:solidFill>
                <a:latin typeface="Consolas" panose="020B0609020204030204" pitchFamily="49" charset="0"/>
                <a:cs typeface="Consolas" panose="020B0609020204030204" pitchFamily="49" charset="0"/>
              </a:rPr>
              <a:t>javax.ejb.TransactionAttributeType</a:t>
            </a:r>
            <a:r>
              <a:rPr lang="en-US" altLang="zh-CN" dirty="0">
                <a:solidFill>
                  <a:schemeClr val="tx2"/>
                </a:solidFill>
                <a:latin typeface="Consolas" panose="020B0609020204030204" pitchFamily="49" charset="0"/>
                <a:cs typeface="Consolas" panose="020B0609020204030204" pitchFamily="49" charset="0"/>
              </a:rPr>
              <a:t> </a:t>
            </a:r>
            <a:r>
              <a:rPr lang="en-US" altLang="zh-CN" dirty="0"/>
              <a:t>constants.</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13</a:t>
            </a:fld>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198709599"/>
              </p:ext>
            </p:extLst>
          </p:nvPr>
        </p:nvGraphicFramePr>
        <p:xfrm>
          <a:off x="2033718" y="2463738"/>
          <a:ext cx="5292588" cy="1973580"/>
        </p:xfrm>
        <a:graphic>
          <a:graphicData uri="http://schemas.openxmlformats.org/drawingml/2006/table">
            <a:tbl>
              <a:tblPr firstRow="1" bandRow="1">
                <a:tableStyleId>{5C22544A-7EE6-4342-B048-85BDC9FD1C3A}</a:tableStyleId>
              </a:tblPr>
              <a:tblGrid>
                <a:gridCol w="1836204">
                  <a:extLst>
                    <a:ext uri="{9D8B030D-6E8A-4147-A177-3AD203B41FA5}">
                      <a16:colId xmlns:a16="http://schemas.microsoft.com/office/drawing/2014/main" val="20000"/>
                    </a:ext>
                  </a:extLst>
                </a:gridCol>
                <a:gridCol w="3456384">
                  <a:extLst>
                    <a:ext uri="{9D8B030D-6E8A-4147-A177-3AD203B41FA5}">
                      <a16:colId xmlns:a16="http://schemas.microsoft.com/office/drawing/2014/main" val="20001"/>
                    </a:ext>
                  </a:extLst>
                </a:gridCol>
              </a:tblGrid>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i="0" kern="1200" dirty="0">
                          <a:solidFill>
                            <a:schemeClr val="lt1"/>
                          </a:solidFill>
                          <a:effectLst/>
                          <a:latin typeface="+mn-lt"/>
                          <a:ea typeface="+mn-ea"/>
                          <a:cs typeface="+mn-cs"/>
                        </a:rPr>
                        <a:t>Transaction Attribute</a:t>
                      </a:r>
                      <a:endParaRPr lang="zh-CN" altLang="en-US" sz="1000" dirty="0"/>
                    </a:p>
                  </a:txBody>
                  <a:tcPr marL="68580" marR="68580" marT="34290" marB="34290"/>
                </a:tc>
                <a:tc>
                  <a:txBody>
                    <a:bodyPr/>
                    <a:lstStyle/>
                    <a:p>
                      <a:r>
                        <a:rPr lang="en-US" altLang="zh-CN" sz="1400" b="1" i="0" kern="1200" dirty="0" err="1">
                          <a:solidFill>
                            <a:schemeClr val="lt1"/>
                          </a:solidFill>
                          <a:effectLst/>
                          <a:latin typeface="+mn-lt"/>
                          <a:ea typeface="+mn-ea"/>
                          <a:cs typeface="+mn-cs"/>
                        </a:rPr>
                        <a:t>TransactionAttributeType</a:t>
                      </a:r>
                      <a:r>
                        <a:rPr lang="en-US" altLang="zh-CN" sz="1400" b="1" i="0" kern="1200" dirty="0">
                          <a:solidFill>
                            <a:schemeClr val="lt1"/>
                          </a:solidFill>
                          <a:effectLst/>
                          <a:latin typeface="+mn-lt"/>
                          <a:ea typeface="+mn-ea"/>
                          <a:cs typeface="+mn-cs"/>
                        </a:rPr>
                        <a:t> Constant</a:t>
                      </a:r>
                      <a:endParaRPr lang="zh-CN" altLang="en-US" sz="1000" dirty="0"/>
                    </a:p>
                  </a:txBody>
                  <a:tcPr marL="68580" marR="68580" marT="34290" marB="34290"/>
                </a:tc>
                <a:extLst>
                  <a:ext uri="{0D108BD9-81ED-4DB2-BD59-A6C34878D82A}">
                    <a16:rowId xmlns:a16="http://schemas.microsoft.com/office/drawing/2014/main" val="10000"/>
                  </a:ext>
                </a:extLst>
              </a:tr>
              <a:tr h="278130">
                <a:tc>
                  <a:txBody>
                    <a:bodyPr/>
                    <a:lstStyle/>
                    <a:p>
                      <a:r>
                        <a:rPr lang="en-US" altLang="zh-CN" sz="1400" b="0" i="0" kern="1200" dirty="0">
                          <a:solidFill>
                            <a:schemeClr val="dk1"/>
                          </a:solidFill>
                          <a:effectLst/>
                          <a:latin typeface="+mn-lt"/>
                          <a:ea typeface="+mn-ea"/>
                          <a:cs typeface="+mn-cs"/>
                        </a:rPr>
                        <a:t>Required</a:t>
                      </a:r>
                      <a:endParaRPr lang="zh-CN" altLang="en-US" sz="1000" dirty="0"/>
                    </a:p>
                  </a:txBody>
                  <a:tcPr marL="68580" marR="68580" marT="34290" marB="34290"/>
                </a:tc>
                <a:tc>
                  <a:txBody>
                    <a:bodyPr/>
                    <a:lstStyle/>
                    <a:p>
                      <a:r>
                        <a:rPr lang="en-US" altLang="zh-CN" sz="1400" b="0" i="0" kern="1200" dirty="0" err="1">
                          <a:solidFill>
                            <a:schemeClr val="dk1"/>
                          </a:solidFill>
                          <a:effectLst/>
                          <a:latin typeface="+mn-lt"/>
                          <a:ea typeface="+mn-ea"/>
                          <a:cs typeface="+mn-cs"/>
                        </a:rPr>
                        <a:t>TransactionAttributeType.REQUIRED</a:t>
                      </a:r>
                      <a:endParaRPr lang="zh-CN" altLang="en-US" sz="1000" dirty="0"/>
                    </a:p>
                  </a:txBody>
                  <a:tcPr marL="68580" marR="68580" marT="34290" marB="34290"/>
                </a:tc>
                <a:extLst>
                  <a:ext uri="{0D108BD9-81ED-4DB2-BD59-A6C34878D82A}">
                    <a16:rowId xmlns:a16="http://schemas.microsoft.com/office/drawing/2014/main" val="10001"/>
                  </a:ext>
                </a:extLst>
              </a:tr>
              <a:tr h="278130">
                <a:tc>
                  <a:txBody>
                    <a:bodyPr/>
                    <a:lstStyle/>
                    <a:p>
                      <a:r>
                        <a:rPr lang="en-US" altLang="zh-CN" sz="1400" b="0" i="0" kern="1200" dirty="0" err="1">
                          <a:solidFill>
                            <a:schemeClr val="dk1"/>
                          </a:solidFill>
                          <a:effectLst/>
                          <a:latin typeface="+mn-lt"/>
                          <a:ea typeface="+mn-ea"/>
                          <a:cs typeface="+mn-cs"/>
                        </a:rPr>
                        <a:t>RequiresNew</a:t>
                      </a:r>
                      <a:endParaRPr lang="zh-CN" altLang="en-US" sz="1000" dirty="0"/>
                    </a:p>
                  </a:txBody>
                  <a:tcPr marL="68580" marR="68580" marT="34290" marB="34290"/>
                </a:tc>
                <a:tc>
                  <a:txBody>
                    <a:bodyPr/>
                    <a:lstStyle/>
                    <a:p>
                      <a:r>
                        <a:rPr lang="en-US" altLang="zh-CN" sz="1400" b="0" i="0" kern="1200" dirty="0" err="1">
                          <a:solidFill>
                            <a:schemeClr val="dk1"/>
                          </a:solidFill>
                          <a:effectLst/>
                          <a:latin typeface="+mn-lt"/>
                          <a:ea typeface="+mn-ea"/>
                          <a:cs typeface="+mn-cs"/>
                        </a:rPr>
                        <a:t>TransactionAttributeType.REQUIRES_NEW</a:t>
                      </a:r>
                      <a:endParaRPr lang="zh-CN" altLang="en-US" sz="1000" dirty="0"/>
                    </a:p>
                  </a:txBody>
                  <a:tcPr marL="68580" marR="68580" marT="34290" marB="34290"/>
                </a:tc>
                <a:extLst>
                  <a:ext uri="{0D108BD9-81ED-4DB2-BD59-A6C34878D82A}">
                    <a16:rowId xmlns:a16="http://schemas.microsoft.com/office/drawing/2014/main" val="10002"/>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Mandatory</a:t>
                      </a:r>
                      <a:endParaRPr lang="zh-CN" altLang="en-US" sz="1000" dirty="0"/>
                    </a:p>
                  </a:txBody>
                  <a:tcPr marL="68580" marR="68580" marT="34290" marB="34290"/>
                </a:tc>
                <a:tc>
                  <a:txBody>
                    <a:bodyPr/>
                    <a:lstStyle/>
                    <a:p>
                      <a:r>
                        <a:rPr lang="en-US" altLang="zh-CN" sz="1400" b="0" i="0" kern="1200" dirty="0" err="1">
                          <a:solidFill>
                            <a:schemeClr val="dk1"/>
                          </a:solidFill>
                          <a:effectLst/>
                          <a:latin typeface="+mn-lt"/>
                          <a:ea typeface="+mn-ea"/>
                          <a:cs typeface="+mn-cs"/>
                        </a:rPr>
                        <a:t>TransactionAttributeType.MANDATORY</a:t>
                      </a:r>
                      <a:endParaRPr lang="zh-CN" altLang="en-US" sz="1000" dirty="0"/>
                    </a:p>
                  </a:txBody>
                  <a:tcPr marL="68580" marR="68580" marT="34290" marB="34290"/>
                </a:tc>
                <a:extLst>
                  <a:ext uri="{0D108BD9-81ED-4DB2-BD59-A6C34878D82A}">
                    <a16:rowId xmlns:a16="http://schemas.microsoft.com/office/drawing/2014/main" val="10003"/>
                  </a:ext>
                </a:extLst>
              </a:tr>
              <a:tr h="278130">
                <a:tc>
                  <a:txBody>
                    <a:bodyPr/>
                    <a:lstStyle/>
                    <a:p>
                      <a:r>
                        <a:rPr lang="en-US" altLang="zh-CN" sz="1400" b="0" i="0" kern="1200" dirty="0" err="1">
                          <a:solidFill>
                            <a:schemeClr val="dk1"/>
                          </a:solidFill>
                          <a:effectLst/>
                          <a:latin typeface="+mn-lt"/>
                          <a:ea typeface="+mn-ea"/>
                          <a:cs typeface="+mn-cs"/>
                        </a:rPr>
                        <a:t>NotSupported</a:t>
                      </a:r>
                      <a:endParaRPr lang="zh-CN" altLang="en-US" sz="1000" dirty="0"/>
                    </a:p>
                  </a:txBody>
                  <a:tcPr marL="68580" marR="68580" marT="34290" marB="34290"/>
                </a:tc>
                <a:tc>
                  <a:txBody>
                    <a:bodyPr/>
                    <a:lstStyle/>
                    <a:p>
                      <a:r>
                        <a:rPr lang="en-US" altLang="zh-CN" sz="1400" b="0" i="0" kern="1200" dirty="0" err="1">
                          <a:solidFill>
                            <a:schemeClr val="dk1"/>
                          </a:solidFill>
                          <a:effectLst/>
                          <a:latin typeface="+mn-lt"/>
                          <a:ea typeface="+mn-ea"/>
                          <a:cs typeface="+mn-cs"/>
                        </a:rPr>
                        <a:t>TransactionAttributeType.NOT_SUPPORTED</a:t>
                      </a:r>
                      <a:endParaRPr lang="zh-CN" altLang="en-US" sz="1000" dirty="0"/>
                    </a:p>
                  </a:txBody>
                  <a:tcPr marL="68580" marR="68580" marT="34290" marB="34290"/>
                </a:tc>
                <a:extLst>
                  <a:ext uri="{0D108BD9-81ED-4DB2-BD59-A6C34878D82A}">
                    <a16:rowId xmlns:a16="http://schemas.microsoft.com/office/drawing/2014/main" val="10004"/>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Supports</a:t>
                      </a:r>
                      <a:endParaRPr lang="zh-CN" altLang="en-US" sz="1000" dirty="0"/>
                    </a:p>
                  </a:txBody>
                  <a:tcPr marL="68580" marR="68580" marT="34290" marB="34290"/>
                </a:tc>
                <a:tc>
                  <a:txBody>
                    <a:bodyPr/>
                    <a:lstStyle/>
                    <a:p>
                      <a:r>
                        <a:rPr lang="en-US" altLang="zh-CN" sz="1400" b="0" i="0" kern="1200" dirty="0" err="1">
                          <a:solidFill>
                            <a:schemeClr val="dk1"/>
                          </a:solidFill>
                          <a:effectLst/>
                          <a:latin typeface="+mn-lt"/>
                          <a:ea typeface="+mn-ea"/>
                          <a:cs typeface="+mn-cs"/>
                        </a:rPr>
                        <a:t>TransactionAttributeType.SUPPORTS</a:t>
                      </a:r>
                      <a:endParaRPr lang="zh-CN" altLang="en-US" sz="1000" dirty="0"/>
                    </a:p>
                  </a:txBody>
                  <a:tcPr marL="68580" marR="68580" marT="34290" marB="34290"/>
                </a:tc>
                <a:extLst>
                  <a:ext uri="{0D108BD9-81ED-4DB2-BD59-A6C34878D82A}">
                    <a16:rowId xmlns:a16="http://schemas.microsoft.com/office/drawing/2014/main" val="10005"/>
                  </a:ext>
                </a:extLst>
              </a:tr>
              <a:tr h="2781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mn-lt"/>
                          <a:ea typeface="+mn-ea"/>
                          <a:cs typeface="+mn-cs"/>
                        </a:rPr>
                        <a:t>Never</a:t>
                      </a:r>
                      <a:endParaRPr lang="zh-CN" altLang="en-US" sz="1000" dirty="0"/>
                    </a:p>
                  </a:txBody>
                  <a:tcPr marL="68580" marR="68580" marT="34290" marB="34290"/>
                </a:tc>
                <a:tc>
                  <a:txBody>
                    <a:bodyPr/>
                    <a:lstStyle/>
                    <a:p>
                      <a:r>
                        <a:rPr lang="en-US" altLang="zh-CN" sz="1400" b="0" i="0" kern="1200" dirty="0" err="1">
                          <a:solidFill>
                            <a:schemeClr val="dk1"/>
                          </a:solidFill>
                          <a:effectLst/>
                          <a:latin typeface="+mn-lt"/>
                          <a:ea typeface="+mn-ea"/>
                          <a:cs typeface="+mn-cs"/>
                        </a:rPr>
                        <a:t>TransactionAttributeType.NEVER</a:t>
                      </a:r>
                      <a:endParaRPr lang="zh-CN" altLang="en-US" sz="1000" dirty="0"/>
                    </a:p>
                  </a:txBody>
                  <a:tcPr marL="68580" marR="68580" marT="34290" marB="3429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08342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Setting Transaction Attributes</a:t>
            </a:r>
            <a:endParaRPr lang="zh-CN" altLang="en-US" dirty="0"/>
          </a:p>
        </p:txBody>
      </p:sp>
      <p:sp>
        <p:nvSpPr>
          <p:cNvPr id="3" name="内容占位符 2"/>
          <p:cNvSpPr>
            <a:spLocks noGrp="1"/>
          </p:cNvSpPr>
          <p:nvPr>
            <p:ph idx="1"/>
          </p:nvPr>
        </p:nvSpPr>
        <p:spPr/>
        <p:txBody>
          <a:bodyPr/>
          <a:lstStyle/>
          <a:p>
            <a:r>
              <a:rPr lang="en-US" altLang="zh-CN" sz="1500" dirty="0"/>
              <a:t>The following code snippet demonstrates how to use the </a:t>
            </a:r>
            <a:r>
              <a:rPr lang="en-US" altLang="zh-CN" sz="1500" dirty="0">
                <a:solidFill>
                  <a:schemeClr val="tx2"/>
                </a:solidFill>
                <a:latin typeface="Consolas" panose="020B0609020204030204" pitchFamily="49" charset="0"/>
                <a:cs typeface="Consolas" panose="020B0609020204030204" pitchFamily="49" charset="0"/>
              </a:rPr>
              <a:t>@</a:t>
            </a:r>
            <a:r>
              <a:rPr lang="en-US" altLang="zh-CN" sz="1500" dirty="0" err="1">
                <a:solidFill>
                  <a:schemeClr val="tx2"/>
                </a:solidFill>
                <a:latin typeface="Consolas" panose="020B0609020204030204" pitchFamily="49" charset="0"/>
                <a:cs typeface="Consolas" panose="020B0609020204030204" pitchFamily="49" charset="0"/>
              </a:rPr>
              <a:t>TransactionAttribute</a:t>
            </a:r>
            <a:r>
              <a:rPr lang="en-US" altLang="zh-CN" sz="1500" dirty="0"/>
              <a:t> annotation:</a:t>
            </a:r>
          </a:p>
          <a:p>
            <a:pPr marL="300038" lvl="1" indent="0">
              <a:buNone/>
            </a:pPr>
            <a:endParaRPr lang="en-US" altLang="zh-CN" sz="1350" dirty="0">
              <a:solidFill>
                <a:schemeClr val="tx2"/>
              </a:solidFill>
              <a:latin typeface="Consolas" panose="020B0609020204030204" pitchFamily="49" charset="0"/>
              <a:cs typeface="Consolas" panose="020B0609020204030204" pitchFamily="49" charset="0"/>
            </a:endParaRPr>
          </a:p>
          <a:p>
            <a:pPr marL="300038" lvl="1" indent="0">
              <a:buNone/>
            </a:pPr>
            <a:r>
              <a:rPr lang="en-US" altLang="zh-CN" sz="1350" dirty="0">
                <a:solidFill>
                  <a:schemeClr val="tx2"/>
                </a:solidFill>
                <a:latin typeface="Consolas" panose="020B0609020204030204" pitchFamily="49" charset="0"/>
                <a:cs typeface="Consolas" panose="020B0609020204030204" pitchFamily="49" charset="0"/>
              </a:rPr>
              <a:t>@</a:t>
            </a:r>
            <a:r>
              <a:rPr lang="en-US" altLang="zh-CN" sz="1350" dirty="0" err="1">
                <a:solidFill>
                  <a:schemeClr val="tx2"/>
                </a:solidFill>
                <a:latin typeface="Consolas" panose="020B0609020204030204" pitchFamily="49" charset="0"/>
                <a:cs typeface="Consolas" panose="020B0609020204030204" pitchFamily="49" charset="0"/>
              </a:rPr>
              <a:t>TransactionAttribute</a:t>
            </a:r>
            <a:r>
              <a:rPr lang="en-US" altLang="zh-CN" sz="1350" dirty="0">
                <a:solidFill>
                  <a:schemeClr val="tx2"/>
                </a:solidFill>
                <a:latin typeface="Consolas" panose="020B0609020204030204" pitchFamily="49" charset="0"/>
                <a:cs typeface="Consolas" panose="020B0609020204030204" pitchFamily="49" charset="0"/>
              </a:rPr>
              <a:t>(NOT_SUPPORTED) </a:t>
            </a:r>
          </a:p>
          <a:p>
            <a:pPr marL="300038" lvl="1" indent="0">
              <a:buNone/>
            </a:pPr>
            <a:r>
              <a:rPr lang="en-US" altLang="zh-CN" sz="1350" dirty="0">
                <a:solidFill>
                  <a:schemeClr val="tx2"/>
                </a:solidFill>
                <a:latin typeface="Consolas" panose="020B0609020204030204" pitchFamily="49" charset="0"/>
                <a:cs typeface="Consolas" panose="020B0609020204030204" pitchFamily="49" charset="0"/>
              </a:rPr>
              <a:t>@</a:t>
            </a:r>
            <a:r>
              <a:rPr lang="en-US" altLang="zh-CN" sz="1350" dirty="0" err="1">
                <a:solidFill>
                  <a:schemeClr val="tx2"/>
                </a:solidFill>
                <a:latin typeface="Consolas" panose="020B0609020204030204" pitchFamily="49" charset="0"/>
                <a:cs typeface="Consolas" panose="020B0609020204030204" pitchFamily="49" charset="0"/>
              </a:rPr>
              <a:t>Stateful</a:t>
            </a:r>
            <a:r>
              <a:rPr lang="en-US" altLang="zh-CN" sz="1350" dirty="0">
                <a:solidFill>
                  <a:schemeClr val="tx2"/>
                </a:solidFill>
                <a:latin typeface="Consolas" panose="020B0609020204030204" pitchFamily="49" charset="0"/>
                <a:cs typeface="Consolas" panose="020B0609020204030204" pitchFamily="49" charset="0"/>
              </a:rPr>
              <a:t> </a:t>
            </a:r>
          </a:p>
          <a:p>
            <a:pPr marL="300038" lvl="1" indent="0">
              <a:buNone/>
            </a:pPr>
            <a:r>
              <a:rPr lang="en-US" altLang="zh-CN" sz="1350" dirty="0">
                <a:solidFill>
                  <a:schemeClr val="tx2"/>
                </a:solidFill>
                <a:latin typeface="Consolas" panose="020B0609020204030204" pitchFamily="49" charset="0"/>
                <a:cs typeface="Consolas" panose="020B0609020204030204" pitchFamily="49" charset="0"/>
              </a:rPr>
              <a:t>public class </a:t>
            </a:r>
            <a:r>
              <a:rPr lang="en-US" altLang="zh-CN" sz="1350" dirty="0" err="1">
                <a:solidFill>
                  <a:schemeClr val="tx2"/>
                </a:solidFill>
                <a:latin typeface="Consolas" panose="020B0609020204030204" pitchFamily="49" charset="0"/>
                <a:cs typeface="Consolas" panose="020B0609020204030204" pitchFamily="49" charset="0"/>
              </a:rPr>
              <a:t>TransactionBean</a:t>
            </a:r>
            <a:r>
              <a:rPr lang="en-US" altLang="zh-CN" sz="1350" dirty="0">
                <a:solidFill>
                  <a:schemeClr val="tx2"/>
                </a:solidFill>
                <a:latin typeface="Consolas" panose="020B0609020204030204" pitchFamily="49" charset="0"/>
                <a:cs typeface="Consolas" panose="020B0609020204030204" pitchFamily="49" charset="0"/>
              </a:rPr>
              <a:t> implements Transaction {</a:t>
            </a:r>
          </a:p>
          <a:p>
            <a:pPr marL="300038" lvl="1" indent="0">
              <a:buNone/>
            </a:pPr>
            <a:r>
              <a:rPr lang="en-US" altLang="zh-CN" sz="1350" dirty="0">
                <a:solidFill>
                  <a:schemeClr val="tx2"/>
                </a:solidFill>
                <a:latin typeface="Consolas" panose="020B0609020204030204" pitchFamily="49" charset="0"/>
                <a:cs typeface="Consolas" panose="020B0609020204030204" pitchFamily="49" charset="0"/>
              </a:rPr>
              <a:t> ...</a:t>
            </a:r>
          </a:p>
          <a:p>
            <a:pPr marL="300038" lvl="1" indent="0">
              <a:buNone/>
            </a:pPr>
            <a:r>
              <a:rPr lang="en-US" altLang="zh-CN" sz="1350" dirty="0">
                <a:solidFill>
                  <a:schemeClr val="tx2"/>
                </a:solidFill>
                <a:latin typeface="Consolas" panose="020B0609020204030204" pitchFamily="49" charset="0"/>
                <a:cs typeface="Consolas" panose="020B0609020204030204" pitchFamily="49" charset="0"/>
              </a:rPr>
              <a:t> @</a:t>
            </a:r>
            <a:r>
              <a:rPr lang="en-US" altLang="zh-CN" sz="1350" dirty="0" err="1">
                <a:solidFill>
                  <a:schemeClr val="tx2"/>
                </a:solidFill>
                <a:latin typeface="Consolas" panose="020B0609020204030204" pitchFamily="49" charset="0"/>
                <a:cs typeface="Consolas" panose="020B0609020204030204" pitchFamily="49" charset="0"/>
              </a:rPr>
              <a:t>TransactionAttribute</a:t>
            </a:r>
            <a:r>
              <a:rPr lang="en-US" altLang="zh-CN" sz="1350" dirty="0">
                <a:solidFill>
                  <a:schemeClr val="tx2"/>
                </a:solidFill>
                <a:latin typeface="Consolas" panose="020B0609020204030204" pitchFamily="49" charset="0"/>
                <a:cs typeface="Consolas" panose="020B0609020204030204" pitchFamily="49" charset="0"/>
              </a:rPr>
              <a:t>(REQUIRES_NEW)</a:t>
            </a:r>
          </a:p>
          <a:p>
            <a:pPr marL="300038" lvl="1" indent="0">
              <a:buNone/>
            </a:pPr>
            <a:r>
              <a:rPr lang="en-US" altLang="zh-CN" sz="1350" dirty="0">
                <a:solidFill>
                  <a:schemeClr val="tx2"/>
                </a:solidFill>
                <a:latin typeface="Consolas" panose="020B0609020204030204" pitchFamily="49" charset="0"/>
                <a:cs typeface="Consolas" panose="020B0609020204030204" pitchFamily="49" charset="0"/>
              </a:rPr>
              <a:t> public void </a:t>
            </a:r>
            <a:r>
              <a:rPr lang="en-US" altLang="zh-CN" sz="1350" dirty="0" err="1">
                <a:solidFill>
                  <a:schemeClr val="tx2"/>
                </a:solidFill>
                <a:latin typeface="Consolas" panose="020B0609020204030204" pitchFamily="49" charset="0"/>
                <a:cs typeface="Consolas" panose="020B0609020204030204" pitchFamily="49" charset="0"/>
              </a:rPr>
              <a:t>firstMethod</a:t>
            </a:r>
            <a:r>
              <a:rPr lang="en-US" altLang="zh-CN" sz="1350" dirty="0">
                <a:solidFill>
                  <a:schemeClr val="tx2"/>
                </a:solidFill>
                <a:latin typeface="Consolas" panose="020B0609020204030204" pitchFamily="49" charset="0"/>
                <a:cs typeface="Consolas" panose="020B0609020204030204" pitchFamily="49" charset="0"/>
              </a:rPr>
              <a:t>() {...}</a:t>
            </a:r>
          </a:p>
          <a:p>
            <a:pPr marL="300038" lvl="1" indent="0">
              <a:buNone/>
            </a:pPr>
            <a:endParaRPr lang="en-US" altLang="zh-CN" sz="1350" dirty="0">
              <a:solidFill>
                <a:schemeClr val="tx2"/>
              </a:solidFill>
              <a:latin typeface="Consolas" panose="020B0609020204030204" pitchFamily="49" charset="0"/>
              <a:cs typeface="Consolas" panose="020B0609020204030204" pitchFamily="49" charset="0"/>
            </a:endParaRPr>
          </a:p>
          <a:p>
            <a:pPr marL="300038" lvl="1" indent="0">
              <a:buNone/>
            </a:pPr>
            <a:r>
              <a:rPr lang="en-US" altLang="zh-CN" sz="1350" dirty="0">
                <a:solidFill>
                  <a:schemeClr val="tx2"/>
                </a:solidFill>
                <a:latin typeface="Consolas" panose="020B0609020204030204" pitchFamily="49" charset="0"/>
                <a:cs typeface="Consolas" panose="020B0609020204030204" pitchFamily="49" charset="0"/>
              </a:rPr>
              <a:t> @</a:t>
            </a:r>
            <a:r>
              <a:rPr lang="en-US" altLang="zh-CN" sz="1350" dirty="0" err="1">
                <a:solidFill>
                  <a:schemeClr val="tx2"/>
                </a:solidFill>
                <a:latin typeface="Consolas" panose="020B0609020204030204" pitchFamily="49" charset="0"/>
                <a:cs typeface="Consolas" panose="020B0609020204030204" pitchFamily="49" charset="0"/>
              </a:rPr>
              <a:t>TransactionAttribute</a:t>
            </a:r>
            <a:r>
              <a:rPr lang="en-US" altLang="zh-CN" sz="1350" dirty="0">
                <a:solidFill>
                  <a:schemeClr val="tx2"/>
                </a:solidFill>
                <a:latin typeface="Consolas" panose="020B0609020204030204" pitchFamily="49" charset="0"/>
                <a:cs typeface="Consolas" panose="020B0609020204030204" pitchFamily="49" charset="0"/>
              </a:rPr>
              <a:t>(REQUIRED)</a:t>
            </a:r>
          </a:p>
          <a:p>
            <a:pPr marL="300038" lvl="1" indent="0">
              <a:buNone/>
            </a:pPr>
            <a:r>
              <a:rPr lang="en-US" altLang="zh-CN" sz="1350" dirty="0">
                <a:solidFill>
                  <a:schemeClr val="tx2"/>
                </a:solidFill>
                <a:latin typeface="Consolas" panose="020B0609020204030204" pitchFamily="49" charset="0"/>
                <a:cs typeface="Consolas" panose="020B0609020204030204" pitchFamily="49" charset="0"/>
              </a:rPr>
              <a:t> public void </a:t>
            </a:r>
            <a:r>
              <a:rPr lang="en-US" altLang="zh-CN" sz="1350" dirty="0" err="1">
                <a:solidFill>
                  <a:schemeClr val="tx2"/>
                </a:solidFill>
                <a:latin typeface="Consolas" panose="020B0609020204030204" pitchFamily="49" charset="0"/>
                <a:cs typeface="Consolas" panose="020B0609020204030204" pitchFamily="49" charset="0"/>
              </a:rPr>
              <a:t>secondMethod</a:t>
            </a:r>
            <a:r>
              <a:rPr lang="en-US" altLang="zh-CN" sz="1350" dirty="0">
                <a:solidFill>
                  <a:schemeClr val="tx2"/>
                </a:solidFill>
                <a:latin typeface="Consolas" panose="020B0609020204030204" pitchFamily="49" charset="0"/>
                <a:cs typeface="Consolas" panose="020B0609020204030204" pitchFamily="49" charset="0"/>
              </a:rPr>
              <a:t>() {...}</a:t>
            </a:r>
          </a:p>
          <a:p>
            <a:pPr marL="300038" lvl="1" indent="0">
              <a:buNone/>
            </a:pPr>
            <a:r>
              <a:rPr lang="en-US" altLang="zh-CN" sz="1350" dirty="0">
                <a:solidFill>
                  <a:schemeClr val="tx2"/>
                </a:solidFill>
                <a:latin typeface="Consolas" panose="020B0609020204030204" pitchFamily="49" charset="0"/>
                <a:cs typeface="Consolas" panose="020B0609020204030204" pitchFamily="49" charset="0"/>
              </a:rPr>
              <a:t> public void </a:t>
            </a:r>
            <a:r>
              <a:rPr lang="en-US" altLang="zh-CN" sz="1350" dirty="0" err="1">
                <a:solidFill>
                  <a:schemeClr val="tx2"/>
                </a:solidFill>
                <a:latin typeface="Consolas" panose="020B0609020204030204" pitchFamily="49" charset="0"/>
                <a:cs typeface="Consolas" panose="020B0609020204030204" pitchFamily="49" charset="0"/>
              </a:rPr>
              <a:t>thirdMethod</a:t>
            </a:r>
            <a:r>
              <a:rPr lang="en-US" altLang="zh-CN" sz="1350" dirty="0">
                <a:solidFill>
                  <a:schemeClr val="tx2"/>
                </a:solidFill>
                <a:latin typeface="Consolas" panose="020B0609020204030204" pitchFamily="49" charset="0"/>
                <a:cs typeface="Consolas" panose="020B0609020204030204" pitchFamily="49" charset="0"/>
              </a:rPr>
              <a:t>() {...}</a:t>
            </a:r>
          </a:p>
          <a:p>
            <a:pPr marL="300038" lvl="1" indent="0">
              <a:buNone/>
            </a:pPr>
            <a:r>
              <a:rPr lang="en-US" altLang="zh-CN" sz="1350" dirty="0">
                <a:solidFill>
                  <a:schemeClr val="tx2"/>
                </a:solidFill>
                <a:latin typeface="Consolas" panose="020B0609020204030204" pitchFamily="49" charset="0"/>
                <a:cs typeface="Consolas" panose="020B0609020204030204" pitchFamily="49" charset="0"/>
              </a:rPr>
              <a:t> public void </a:t>
            </a:r>
            <a:r>
              <a:rPr lang="en-US" altLang="zh-CN" sz="1350" dirty="0" err="1">
                <a:solidFill>
                  <a:schemeClr val="tx2"/>
                </a:solidFill>
                <a:latin typeface="Consolas" panose="020B0609020204030204" pitchFamily="49" charset="0"/>
                <a:cs typeface="Consolas" panose="020B0609020204030204" pitchFamily="49" charset="0"/>
              </a:rPr>
              <a:t>fourthMethod</a:t>
            </a:r>
            <a:r>
              <a:rPr lang="en-US" altLang="zh-CN" sz="1350" dirty="0">
                <a:solidFill>
                  <a:schemeClr val="tx2"/>
                </a:solidFill>
                <a:latin typeface="Consolas" panose="020B0609020204030204" pitchFamily="49" charset="0"/>
                <a:cs typeface="Consolas" panose="020B0609020204030204" pitchFamily="49" charset="0"/>
              </a:rPr>
              <a:t>() {...}</a:t>
            </a:r>
          </a:p>
          <a:p>
            <a:pPr marL="300038" lvl="1" indent="0">
              <a:buNone/>
            </a:pPr>
            <a:r>
              <a:rPr lang="en-US" altLang="zh-CN" sz="1350" dirty="0">
                <a:solidFill>
                  <a:schemeClr val="tx2"/>
                </a:solidFill>
                <a:latin typeface="Consolas" panose="020B0609020204030204" pitchFamily="49" charset="0"/>
                <a:cs typeface="Consolas" panose="020B0609020204030204" pitchFamily="49" charset="0"/>
              </a:rPr>
              <a:t>}</a:t>
            </a:r>
            <a:endParaRPr lang="zh-CN" altLang="en-US" sz="1350" dirty="0">
              <a:solidFill>
                <a:schemeClr val="tx2"/>
              </a:solidFill>
              <a:latin typeface="Consolas" panose="020B0609020204030204" pitchFamily="49" charset="0"/>
              <a:cs typeface="Consolas" panose="020B0609020204030204" pitchFamily="49" charset="0"/>
            </a:endParaRPr>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14</a:t>
            </a:fld>
            <a:endParaRPr lang="zh-CN" altLang="en-US" dirty="0"/>
          </a:p>
        </p:txBody>
      </p:sp>
    </p:spTree>
    <p:extLst>
      <p:ext uri="{BB962C8B-B14F-4D97-AF65-F5344CB8AC3E}">
        <p14:creationId xmlns:p14="http://schemas.microsoft.com/office/powerpoint/2010/main" val="1054189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Rolling Back a CMT</a:t>
            </a:r>
            <a:endParaRPr lang="zh-CN" altLang="en-US" dirty="0"/>
          </a:p>
        </p:txBody>
      </p:sp>
      <p:sp>
        <p:nvSpPr>
          <p:cNvPr id="3" name="内容占位符 2"/>
          <p:cNvSpPr>
            <a:spLocks noGrp="1"/>
          </p:cNvSpPr>
          <p:nvPr>
            <p:ph idx="1"/>
          </p:nvPr>
        </p:nvSpPr>
        <p:spPr/>
        <p:txBody>
          <a:bodyPr/>
          <a:lstStyle/>
          <a:p>
            <a:r>
              <a:rPr lang="en-US" altLang="zh-CN" dirty="0"/>
              <a:t>There are two ways to roll back a container-managed transaction.</a:t>
            </a:r>
          </a:p>
          <a:p>
            <a:pPr lvl="1"/>
            <a:r>
              <a:rPr lang="en-US" altLang="zh-CN" dirty="0"/>
              <a:t>First, if a system exception is thrown, the container will automatically roll back the transaction. </a:t>
            </a:r>
          </a:p>
          <a:p>
            <a:pPr lvl="1"/>
            <a:r>
              <a:rPr lang="en-US" altLang="zh-CN" dirty="0"/>
              <a:t>Second, by invoking the </a:t>
            </a:r>
            <a:r>
              <a:rPr lang="en-US" altLang="zh-CN" dirty="0" err="1">
                <a:solidFill>
                  <a:schemeClr val="tx2"/>
                </a:solidFill>
                <a:latin typeface="Consolas" panose="020B0609020204030204" pitchFamily="49" charset="0"/>
                <a:cs typeface="Consolas" panose="020B0609020204030204" pitchFamily="49" charset="0"/>
              </a:rPr>
              <a:t>setRollbackOnly</a:t>
            </a:r>
            <a:r>
              <a:rPr lang="en-US" altLang="zh-CN" dirty="0"/>
              <a:t> method of the </a:t>
            </a:r>
            <a:r>
              <a:rPr lang="en-US" altLang="zh-CN" dirty="0" err="1">
                <a:solidFill>
                  <a:schemeClr val="tx2"/>
                </a:solidFill>
                <a:latin typeface="Consolas" panose="020B0609020204030204" pitchFamily="49" charset="0"/>
                <a:cs typeface="Consolas" panose="020B0609020204030204" pitchFamily="49" charset="0"/>
              </a:rPr>
              <a:t>EJBContext</a:t>
            </a:r>
            <a:r>
              <a:rPr lang="en-US" altLang="zh-CN" dirty="0"/>
              <a:t> interface, the bean method instructs the container to roll back the transaction. </a:t>
            </a:r>
          </a:p>
          <a:p>
            <a:pPr lvl="1"/>
            <a:r>
              <a:rPr lang="en-US" altLang="zh-CN" dirty="0"/>
              <a:t>If the bean throws an application exception, the rollback is not automatic but can be initiated by a call to </a:t>
            </a:r>
            <a:r>
              <a:rPr lang="en-US" altLang="zh-CN" dirty="0" err="1">
                <a:solidFill>
                  <a:schemeClr val="tx2"/>
                </a:solidFill>
                <a:latin typeface="Consolas" panose="020B0609020204030204" pitchFamily="49" charset="0"/>
                <a:cs typeface="Consolas" panose="020B0609020204030204" pitchFamily="49" charset="0"/>
              </a:rPr>
              <a:t>setRollbackOnly</a:t>
            </a:r>
            <a:r>
              <a:rPr lang="en-US" altLang="zh-CN" dirty="0"/>
              <a:t>.</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15</a:t>
            </a:fld>
            <a:endParaRPr lang="zh-CN" altLang="en-US" dirty="0"/>
          </a:p>
        </p:txBody>
      </p:sp>
    </p:spTree>
    <p:extLst>
      <p:ext uri="{BB962C8B-B14F-4D97-AF65-F5344CB8AC3E}">
        <p14:creationId xmlns:p14="http://schemas.microsoft.com/office/powerpoint/2010/main" val="525914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41EA52-4DCF-E14D-ACC8-5A7F010EF938}"/>
              </a:ext>
            </a:extLst>
          </p:cNvPr>
          <p:cNvSpPr>
            <a:spLocks noGrp="1"/>
          </p:cNvSpPr>
          <p:nvPr>
            <p:ph type="title"/>
          </p:nvPr>
        </p:nvSpPr>
        <p:spPr/>
        <p:txBody>
          <a:bodyPr/>
          <a:lstStyle/>
          <a:p>
            <a:r>
              <a:rPr lang="en-US" altLang="zh-CN" dirty="0"/>
              <a:t>Managing Transactions</a:t>
            </a:r>
            <a:r>
              <a:rPr lang="zh-Hans" altLang="en-US" dirty="0"/>
              <a:t> </a:t>
            </a:r>
            <a:r>
              <a:rPr lang="en-US" altLang="zh-Hans" dirty="0"/>
              <a:t>in</a:t>
            </a:r>
            <a:r>
              <a:rPr lang="zh-Hans" altLang="en-US" dirty="0"/>
              <a:t> </a:t>
            </a:r>
            <a:r>
              <a:rPr lang="en-US" altLang="zh-Hans" dirty="0"/>
              <a:t>Spring</a:t>
            </a:r>
            <a:r>
              <a:rPr lang="en-US" altLang="zh-CN" dirty="0"/>
              <a:t> </a:t>
            </a:r>
            <a:endParaRPr kumimoji="1" lang="zh-CN" altLang="en-US" dirty="0"/>
          </a:p>
        </p:txBody>
      </p:sp>
      <p:sp>
        <p:nvSpPr>
          <p:cNvPr id="3" name="内容占位符 2">
            <a:extLst>
              <a:ext uri="{FF2B5EF4-FFF2-40B4-BE49-F238E27FC236}">
                <a16:creationId xmlns:a16="http://schemas.microsoft.com/office/drawing/2014/main" id="{49C2831F-9F25-6144-A7DC-386BE8B4656F}"/>
              </a:ext>
            </a:extLst>
          </p:cNvPr>
          <p:cNvSpPr>
            <a:spLocks noGrp="1"/>
          </p:cNvSpPr>
          <p:nvPr>
            <p:ph idx="1"/>
          </p:nvPr>
        </p:nvSpPr>
        <p:spPr/>
        <p:txBody>
          <a:bodyPr/>
          <a:lstStyle/>
          <a:p>
            <a:r>
              <a:rPr kumimoji="1" lang="en-US" altLang="zh-CN" dirty="0"/>
              <a:t>@</a:t>
            </a:r>
            <a:r>
              <a:rPr kumimoji="1" lang="en-US" altLang="zh-Hans" dirty="0"/>
              <a:t>Transactional</a:t>
            </a:r>
            <a:r>
              <a:rPr kumimoji="1" lang="zh-Hans" altLang="en-US" dirty="0"/>
              <a:t> </a:t>
            </a:r>
            <a:r>
              <a:rPr kumimoji="1" lang="en-US" altLang="zh-Hans" dirty="0"/>
              <a:t>propagation</a:t>
            </a:r>
            <a:endParaRPr kumimoji="1" lang="zh-CN" altLang="en-US" dirty="0"/>
          </a:p>
        </p:txBody>
      </p:sp>
      <p:sp>
        <p:nvSpPr>
          <p:cNvPr id="4" name="幻灯片编号占位符 3">
            <a:extLst>
              <a:ext uri="{FF2B5EF4-FFF2-40B4-BE49-F238E27FC236}">
                <a16:creationId xmlns:a16="http://schemas.microsoft.com/office/drawing/2014/main" id="{44043563-750E-DB4C-A633-A3593582DE36}"/>
              </a:ext>
            </a:extLst>
          </p:cNvPr>
          <p:cNvSpPr>
            <a:spLocks noGrp="1"/>
          </p:cNvSpPr>
          <p:nvPr>
            <p:ph type="sldNum" sz="quarter" idx="12"/>
          </p:nvPr>
        </p:nvSpPr>
        <p:spPr/>
        <p:txBody>
          <a:bodyPr/>
          <a:lstStyle/>
          <a:p>
            <a:fld id="{CB818ED7-1FAF-4BEC-A906-EB6564C334EB}" type="slidenum">
              <a:rPr lang="zh-CN" altLang="en-US" smtClean="0"/>
              <a:pPr/>
              <a:t>16</a:t>
            </a:fld>
            <a:endParaRPr lang="zh-CN" altLang="en-US" dirty="0"/>
          </a:p>
        </p:txBody>
      </p:sp>
      <p:pic>
        <p:nvPicPr>
          <p:cNvPr id="5" name="图片 4">
            <a:extLst>
              <a:ext uri="{FF2B5EF4-FFF2-40B4-BE49-F238E27FC236}">
                <a16:creationId xmlns:a16="http://schemas.microsoft.com/office/drawing/2014/main" id="{CDC4A033-A389-3D4F-A3B1-76017AFCFFF8}"/>
              </a:ext>
            </a:extLst>
          </p:cNvPr>
          <p:cNvPicPr>
            <a:picLocks noChangeAspect="1"/>
          </p:cNvPicPr>
          <p:nvPr/>
        </p:nvPicPr>
        <p:blipFill>
          <a:blip r:embed="rId2"/>
          <a:stretch>
            <a:fillRect/>
          </a:stretch>
        </p:blipFill>
        <p:spPr>
          <a:xfrm>
            <a:off x="1143000" y="1329612"/>
            <a:ext cx="6858000" cy="3376477"/>
          </a:xfrm>
          <a:prstGeom prst="rect">
            <a:avLst/>
          </a:prstGeom>
        </p:spPr>
      </p:pic>
    </p:spTree>
    <p:extLst>
      <p:ext uri="{BB962C8B-B14F-4D97-AF65-F5344CB8AC3E}">
        <p14:creationId xmlns:p14="http://schemas.microsoft.com/office/powerpoint/2010/main" val="1511309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D97B7-AB05-424D-893A-7AFDB4C1ED52}"/>
              </a:ext>
            </a:extLst>
          </p:cNvPr>
          <p:cNvSpPr>
            <a:spLocks noGrp="1"/>
          </p:cNvSpPr>
          <p:nvPr>
            <p:ph type="title"/>
          </p:nvPr>
        </p:nvSpPr>
        <p:spPr/>
        <p:txBody>
          <a:bodyPr/>
          <a:lstStyle/>
          <a:p>
            <a:r>
              <a:rPr kumimoji="1" lang="zh-CN" altLang="en-US" dirty="0"/>
              <a:t> </a:t>
            </a:r>
          </a:p>
        </p:txBody>
      </p:sp>
      <p:sp>
        <p:nvSpPr>
          <p:cNvPr id="4" name="灯片编号占位符 3">
            <a:extLst>
              <a:ext uri="{FF2B5EF4-FFF2-40B4-BE49-F238E27FC236}">
                <a16:creationId xmlns:a16="http://schemas.microsoft.com/office/drawing/2014/main" id="{C4D30A65-E776-8449-B9B4-F0502A038221}"/>
              </a:ext>
            </a:extLst>
          </p:cNvPr>
          <p:cNvSpPr>
            <a:spLocks noGrp="1"/>
          </p:cNvSpPr>
          <p:nvPr>
            <p:ph type="sldNum" sz="quarter" idx="12"/>
          </p:nvPr>
        </p:nvSpPr>
        <p:spPr/>
        <p:txBody>
          <a:bodyPr/>
          <a:lstStyle/>
          <a:p>
            <a:fld id="{CB818ED7-1FAF-4BEC-A906-EB6564C334EB}" type="slidenum">
              <a:rPr lang="zh-CN" altLang="en-US" smtClean="0"/>
              <a:pPr/>
              <a:t>17</a:t>
            </a:fld>
            <a:endParaRPr lang="zh-CN" altLang="en-US" dirty="0"/>
          </a:p>
        </p:txBody>
      </p:sp>
      <p:sp>
        <p:nvSpPr>
          <p:cNvPr id="5" name="矩形 4">
            <a:extLst>
              <a:ext uri="{FF2B5EF4-FFF2-40B4-BE49-F238E27FC236}">
                <a16:creationId xmlns:a16="http://schemas.microsoft.com/office/drawing/2014/main" id="{004884B5-41A3-D34C-80C4-7F22B8436732}"/>
              </a:ext>
            </a:extLst>
          </p:cNvPr>
          <p:cNvSpPr/>
          <p:nvPr/>
        </p:nvSpPr>
        <p:spPr>
          <a:xfrm>
            <a:off x="1283219" y="711616"/>
            <a:ext cx="6696744" cy="4293483"/>
          </a:xfrm>
          <a:prstGeom prst="rect">
            <a:avLst/>
          </a:prstGeom>
        </p:spPr>
        <p:txBody>
          <a:bodyPr wrap="square">
            <a:spAutoFit/>
          </a:bodyPr>
          <a:lstStyle/>
          <a:p>
            <a:r>
              <a:rPr lang="en-US" altLang="zh-CN" sz="1050" dirty="0" err="1">
                <a:solidFill>
                  <a:schemeClr val="tx2"/>
                </a:solidFill>
              </a:rPr>
              <a:t>BookingService.java</a:t>
            </a:r>
            <a:br>
              <a:rPr lang="en" altLang="zh-CN" sz="1050" dirty="0">
                <a:solidFill>
                  <a:srgbClr val="CC7832"/>
                </a:solidFill>
              </a:rPr>
            </a:br>
            <a:r>
              <a:rPr lang="en" altLang="zh-CN" sz="1050" dirty="0">
                <a:solidFill>
                  <a:srgbClr val="BBB529"/>
                </a:solidFill>
              </a:rPr>
              <a:t>@Component</a:t>
            </a:r>
            <a:br>
              <a:rPr lang="en" altLang="zh-CN" sz="1050" dirty="0">
                <a:solidFill>
                  <a:srgbClr val="BBB529"/>
                </a:solidFill>
              </a:rPr>
            </a:br>
            <a:r>
              <a:rPr lang="en" altLang="zh-CN" sz="1050" dirty="0">
                <a:solidFill>
                  <a:srgbClr val="CC7832"/>
                </a:solidFill>
              </a:rPr>
              <a:t>public class </a:t>
            </a:r>
            <a:r>
              <a:rPr lang="en" altLang="zh-CN" sz="1050" dirty="0" err="1"/>
              <a:t>BookingService</a:t>
            </a:r>
            <a:r>
              <a:rPr lang="en" altLang="zh-CN" sz="1050" dirty="0"/>
              <a:t> {</a:t>
            </a:r>
            <a:br>
              <a:rPr lang="en" altLang="zh-CN" sz="1050" dirty="0"/>
            </a:br>
            <a:br>
              <a:rPr lang="en" altLang="zh-CN" sz="1050" dirty="0"/>
            </a:br>
            <a:r>
              <a:rPr lang="en" altLang="zh-CN" sz="1050" dirty="0"/>
              <a:t>   </a:t>
            </a:r>
            <a:r>
              <a:rPr lang="en" altLang="zh-CN" sz="1050" dirty="0">
                <a:solidFill>
                  <a:srgbClr val="CC7832"/>
                </a:solidFill>
              </a:rPr>
              <a:t>private final static </a:t>
            </a:r>
            <a:r>
              <a:rPr lang="en" altLang="zh-CN" sz="1050" dirty="0"/>
              <a:t>Logger </a:t>
            </a:r>
            <a:r>
              <a:rPr lang="en" altLang="zh-CN" sz="1050" i="1" dirty="0">
                <a:solidFill>
                  <a:srgbClr val="9876AA"/>
                </a:solidFill>
              </a:rPr>
              <a:t>logger </a:t>
            </a:r>
            <a:r>
              <a:rPr lang="en" altLang="zh-CN" sz="1050" dirty="0"/>
              <a:t>= </a:t>
            </a:r>
            <a:r>
              <a:rPr lang="en" altLang="zh-CN" sz="1050" dirty="0" err="1"/>
              <a:t>LoggerFactory.</a:t>
            </a:r>
            <a:r>
              <a:rPr lang="en" altLang="zh-CN" sz="1050" i="1" dirty="0" err="1"/>
              <a:t>getLogger</a:t>
            </a:r>
            <a:r>
              <a:rPr lang="en" altLang="zh-CN" sz="1050" dirty="0"/>
              <a:t>(</a:t>
            </a:r>
            <a:r>
              <a:rPr lang="en" altLang="zh-CN" sz="1050" dirty="0" err="1"/>
              <a:t>BookingService.</a:t>
            </a:r>
            <a:r>
              <a:rPr lang="en" altLang="zh-CN" sz="1050" dirty="0" err="1">
                <a:solidFill>
                  <a:srgbClr val="CC7832"/>
                </a:solidFill>
              </a:rPr>
              <a:t>class</a:t>
            </a:r>
            <a:r>
              <a:rPr lang="en" altLang="zh-CN" sz="1050" dirty="0"/>
              <a:t>)</a:t>
            </a:r>
            <a:r>
              <a:rPr lang="en" altLang="zh-CN" sz="1050" dirty="0">
                <a:solidFill>
                  <a:srgbClr val="CC7832"/>
                </a:solidFill>
              </a:rPr>
              <a:t>;</a:t>
            </a:r>
            <a:br>
              <a:rPr lang="en" altLang="zh-CN" sz="1050" dirty="0">
                <a:solidFill>
                  <a:srgbClr val="CC7832"/>
                </a:solidFill>
              </a:rPr>
            </a:br>
            <a:br>
              <a:rPr lang="en" altLang="zh-CN" sz="1050" dirty="0">
                <a:solidFill>
                  <a:srgbClr val="CC7832"/>
                </a:solidFill>
              </a:rPr>
            </a:br>
            <a:r>
              <a:rPr lang="en" altLang="zh-CN" sz="1050" dirty="0">
                <a:solidFill>
                  <a:srgbClr val="CC7832"/>
                </a:solidFill>
              </a:rPr>
              <a:t>   private final </a:t>
            </a:r>
            <a:r>
              <a:rPr lang="en" altLang="zh-CN" sz="1050" dirty="0" err="1"/>
              <a:t>JdbcTemplate</a:t>
            </a:r>
            <a:r>
              <a:rPr lang="en" altLang="zh-CN" sz="1050" dirty="0"/>
              <a:t> </a:t>
            </a:r>
            <a:r>
              <a:rPr lang="en" altLang="zh-CN" sz="1050" dirty="0" err="1">
                <a:solidFill>
                  <a:srgbClr val="9876AA"/>
                </a:solidFill>
              </a:rPr>
              <a:t>jdbcTemplate</a:t>
            </a:r>
            <a:r>
              <a:rPr lang="en" altLang="zh-CN" sz="1050" dirty="0">
                <a:solidFill>
                  <a:srgbClr val="CC7832"/>
                </a:solidFill>
              </a:rPr>
              <a:t>;</a:t>
            </a:r>
            <a:br>
              <a:rPr lang="en" altLang="zh-CN" sz="1050" dirty="0">
                <a:solidFill>
                  <a:srgbClr val="CC7832"/>
                </a:solidFill>
              </a:rPr>
            </a:br>
            <a:br>
              <a:rPr lang="en" altLang="zh-CN" sz="1050" dirty="0">
                <a:solidFill>
                  <a:srgbClr val="CC7832"/>
                </a:solidFill>
              </a:rPr>
            </a:br>
            <a:r>
              <a:rPr lang="en" altLang="zh-CN" sz="1050" dirty="0">
                <a:solidFill>
                  <a:srgbClr val="CC7832"/>
                </a:solidFill>
              </a:rPr>
              <a:t>   public </a:t>
            </a:r>
            <a:r>
              <a:rPr lang="en" altLang="zh-CN" sz="1050" dirty="0" err="1">
                <a:solidFill>
                  <a:srgbClr val="FFC66D"/>
                </a:solidFill>
              </a:rPr>
              <a:t>BookingService</a:t>
            </a:r>
            <a:r>
              <a:rPr lang="en" altLang="zh-CN" sz="1050" dirty="0"/>
              <a:t>(</a:t>
            </a:r>
            <a:r>
              <a:rPr lang="en" altLang="zh-CN" sz="1050" dirty="0" err="1"/>
              <a:t>JdbcTemplate</a:t>
            </a:r>
            <a:r>
              <a:rPr lang="en" altLang="zh-CN" sz="1050" dirty="0"/>
              <a:t> </a:t>
            </a:r>
            <a:r>
              <a:rPr lang="en" altLang="zh-CN" sz="1050" dirty="0" err="1"/>
              <a:t>jdbcTemplate</a:t>
            </a:r>
            <a:r>
              <a:rPr lang="en" altLang="zh-CN" sz="1050" dirty="0"/>
              <a:t>) {</a:t>
            </a:r>
            <a:br>
              <a:rPr lang="en" altLang="zh-CN" sz="1050" dirty="0"/>
            </a:br>
            <a:r>
              <a:rPr lang="en" altLang="zh-CN" sz="1050" dirty="0"/>
              <a:t>      </a:t>
            </a:r>
            <a:r>
              <a:rPr lang="en" altLang="zh-CN" sz="1050" dirty="0" err="1">
                <a:solidFill>
                  <a:srgbClr val="CC7832"/>
                </a:solidFill>
              </a:rPr>
              <a:t>this</a:t>
            </a:r>
            <a:r>
              <a:rPr lang="en" altLang="zh-CN" sz="1050" dirty="0" err="1"/>
              <a:t>.</a:t>
            </a:r>
            <a:r>
              <a:rPr lang="en" altLang="zh-CN" sz="1050" dirty="0" err="1">
                <a:solidFill>
                  <a:srgbClr val="9876AA"/>
                </a:solidFill>
              </a:rPr>
              <a:t>jdbcTemplate</a:t>
            </a:r>
            <a:r>
              <a:rPr lang="en" altLang="zh-CN" sz="1050" dirty="0">
                <a:solidFill>
                  <a:srgbClr val="9876AA"/>
                </a:solidFill>
              </a:rPr>
              <a:t> </a:t>
            </a:r>
            <a:r>
              <a:rPr lang="en" altLang="zh-CN" sz="1050" dirty="0"/>
              <a:t>= </a:t>
            </a:r>
            <a:r>
              <a:rPr lang="en" altLang="zh-CN" sz="1050" dirty="0" err="1"/>
              <a:t>jdbcTemplate</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dirty="0"/>
              <a:t>}</a:t>
            </a:r>
            <a:br>
              <a:rPr lang="en" altLang="zh-CN" sz="1050" dirty="0"/>
            </a:br>
            <a:br>
              <a:rPr lang="en" altLang="zh-CN" sz="1050" dirty="0"/>
            </a:br>
            <a:r>
              <a:rPr lang="en" altLang="zh-CN" sz="1050" dirty="0"/>
              <a:t>   </a:t>
            </a:r>
            <a:r>
              <a:rPr lang="en" altLang="zh-CN" sz="1050" dirty="0">
                <a:solidFill>
                  <a:srgbClr val="BBB529"/>
                </a:solidFill>
              </a:rPr>
              <a:t>@Transactional</a:t>
            </a:r>
            <a:br>
              <a:rPr lang="en" altLang="zh-CN" sz="1050" dirty="0">
                <a:solidFill>
                  <a:srgbClr val="BBB529"/>
                </a:solidFill>
              </a:rPr>
            </a:br>
            <a:r>
              <a:rPr lang="en" altLang="zh-CN" sz="1050" dirty="0">
                <a:solidFill>
                  <a:srgbClr val="BBB529"/>
                </a:solidFill>
              </a:rPr>
              <a:t>   </a:t>
            </a:r>
            <a:r>
              <a:rPr lang="en" altLang="zh-CN" sz="1050" dirty="0">
                <a:solidFill>
                  <a:srgbClr val="CC7832"/>
                </a:solidFill>
              </a:rPr>
              <a:t>public void </a:t>
            </a:r>
            <a:r>
              <a:rPr lang="en" altLang="zh-CN" sz="1050" dirty="0">
                <a:solidFill>
                  <a:srgbClr val="FFC66D"/>
                </a:solidFill>
              </a:rPr>
              <a:t>book</a:t>
            </a:r>
            <a:r>
              <a:rPr lang="en" altLang="zh-CN" sz="1050" dirty="0"/>
              <a:t>(String... persons) {</a:t>
            </a:r>
            <a:br>
              <a:rPr lang="en" altLang="zh-CN" sz="1050" dirty="0"/>
            </a:br>
            <a:r>
              <a:rPr lang="en" altLang="zh-CN" sz="1050" dirty="0"/>
              <a:t>      </a:t>
            </a:r>
            <a:r>
              <a:rPr lang="en" altLang="zh-CN" sz="1050" dirty="0">
                <a:solidFill>
                  <a:srgbClr val="CC7832"/>
                </a:solidFill>
              </a:rPr>
              <a:t>for </a:t>
            </a:r>
            <a:r>
              <a:rPr lang="en" altLang="zh-CN" sz="1050" dirty="0"/>
              <a:t>(String person : persons) {</a:t>
            </a:r>
            <a:br>
              <a:rPr lang="en" altLang="zh-CN" sz="1050" dirty="0"/>
            </a:br>
            <a:r>
              <a:rPr lang="en" altLang="zh-CN" sz="1050" dirty="0"/>
              <a:t>         </a:t>
            </a:r>
            <a:r>
              <a:rPr lang="en" altLang="zh-CN" sz="1050" i="1" dirty="0" err="1">
                <a:solidFill>
                  <a:srgbClr val="9876AA"/>
                </a:solidFill>
              </a:rPr>
              <a:t>logger</a:t>
            </a:r>
            <a:r>
              <a:rPr lang="en" altLang="zh-CN" sz="1050" dirty="0" err="1"/>
              <a:t>.info</a:t>
            </a:r>
            <a:r>
              <a:rPr lang="en" altLang="zh-CN" sz="1050" dirty="0"/>
              <a:t>(</a:t>
            </a:r>
            <a:r>
              <a:rPr lang="en" altLang="zh-CN" sz="1050" dirty="0">
                <a:solidFill>
                  <a:srgbClr val="6A8759"/>
                </a:solidFill>
              </a:rPr>
              <a:t>"Booking " </a:t>
            </a:r>
            <a:r>
              <a:rPr lang="en" altLang="zh-CN" sz="1050" dirty="0"/>
              <a:t>+ person + </a:t>
            </a:r>
            <a:r>
              <a:rPr lang="en" altLang="zh-CN" sz="1050" dirty="0">
                <a:solidFill>
                  <a:srgbClr val="6A8759"/>
                </a:solidFill>
              </a:rPr>
              <a:t>" in a seat..."</a:t>
            </a:r>
            <a:r>
              <a:rPr lang="en" altLang="zh-CN" sz="1050" dirty="0"/>
              <a:t>)</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dirty="0" err="1">
                <a:solidFill>
                  <a:srgbClr val="9876AA"/>
                </a:solidFill>
              </a:rPr>
              <a:t>jdbcTemplate</a:t>
            </a:r>
            <a:r>
              <a:rPr lang="en" altLang="zh-CN" sz="1050" dirty="0" err="1"/>
              <a:t>.update</a:t>
            </a:r>
            <a:r>
              <a:rPr lang="en" altLang="zh-CN" sz="1050" dirty="0"/>
              <a:t>(</a:t>
            </a:r>
            <a:r>
              <a:rPr lang="en" altLang="zh-CN" sz="1050" dirty="0">
                <a:solidFill>
                  <a:srgbClr val="6A8759"/>
                </a:solidFill>
              </a:rPr>
              <a:t>"insert into BOOKINGS(FIRST_NAME) values (?)"</a:t>
            </a:r>
            <a:r>
              <a:rPr lang="en" altLang="zh-CN" sz="1050" dirty="0">
                <a:solidFill>
                  <a:srgbClr val="CC7832"/>
                </a:solidFill>
              </a:rPr>
              <a:t>, </a:t>
            </a:r>
            <a:r>
              <a:rPr lang="en" altLang="zh-CN" sz="1050" dirty="0"/>
              <a:t>person)</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dirty="0"/>
              <a:t>}</a:t>
            </a:r>
            <a:br>
              <a:rPr lang="en" altLang="zh-CN" sz="1050" dirty="0"/>
            </a:br>
            <a:r>
              <a:rPr lang="en" altLang="zh-CN" sz="1050" dirty="0"/>
              <a:t>   }</a:t>
            </a:r>
            <a:br>
              <a:rPr lang="en" altLang="zh-CN" sz="1050" dirty="0"/>
            </a:br>
            <a:br>
              <a:rPr lang="en" altLang="zh-CN" sz="1050" dirty="0"/>
            </a:br>
            <a:r>
              <a:rPr lang="en" altLang="zh-CN" sz="1050" dirty="0"/>
              <a:t>   </a:t>
            </a:r>
            <a:r>
              <a:rPr lang="en" altLang="zh-CN" sz="1050" dirty="0">
                <a:solidFill>
                  <a:srgbClr val="CC7832"/>
                </a:solidFill>
              </a:rPr>
              <a:t>public </a:t>
            </a:r>
            <a:r>
              <a:rPr lang="en" altLang="zh-CN" sz="1050" dirty="0"/>
              <a:t>List&lt;String&gt; </a:t>
            </a:r>
            <a:r>
              <a:rPr lang="en" altLang="zh-CN" sz="1050" dirty="0" err="1">
                <a:solidFill>
                  <a:srgbClr val="FFC66D"/>
                </a:solidFill>
              </a:rPr>
              <a:t>findAllBookings</a:t>
            </a:r>
            <a:r>
              <a:rPr lang="en" altLang="zh-CN" sz="1050" dirty="0"/>
              <a:t>() {</a:t>
            </a:r>
            <a:br>
              <a:rPr lang="en" altLang="zh-CN" sz="1050" dirty="0"/>
            </a:br>
            <a:r>
              <a:rPr lang="en" altLang="zh-CN" sz="1050" dirty="0"/>
              <a:t>      </a:t>
            </a:r>
            <a:r>
              <a:rPr lang="en" altLang="zh-CN" sz="1050" dirty="0">
                <a:solidFill>
                  <a:srgbClr val="CC7832"/>
                </a:solidFill>
              </a:rPr>
              <a:t>return </a:t>
            </a:r>
            <a:r>
              <a:rPr lang="en" altLang="zh-CN" sz="1050" dirty="0" err="1">
                <a:solidFill>
                  <a:srgbClr val="9876AA"/>
                </a:solidFill>
              </a:rPr>
              <a:t>jdbcTemplate</a:t>
            </a:r>
            <a:r>
              <a:rPr lang="en" altLang="zh-CN" sz="1050" dirty="0" err="1"/>
              <a:t>.query</a:t>
            </a:r>
            <a:r>
              <a:rPr lang="en" altLang="zh-CN" sz="1050" dirty="0"/>
              <a:t>(</a:t>
            </a:r>
            <a:r>
              <a:rPr lang="en" altLang="zh-CN" sz="1050" dirty="0">
                <a:solidFill>
                  <a:srgbClr val="6A8759"/>
                </a:solidFill>
              </a:rPr>
              <a:t>"select FIRST_NAME from BOOKINGS"</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dirty="0"/>
              <a:t>(</a:t>
            </a:r>
            <a:r>
              <a:rPr lang="en" altLang="zh-CN" sz="1050" dirty="0" err="1"/>
              <a:t>rs</a:t>
            </a:r>
            <a:r>
              <a:rPr lang="en" altLang="zh-CN" sz="1050" dirty="0">
                <a:solidFill>
                  <a:srgbClr val="CC7832"/>
                </a:solidFill>
              </a:rPr>
              <a:t>, </a:t>
            </a:r>
            <a:r>
              <a:rPr lang="en" altLang="zh-CN" sz="1050" dirty="0" err="1"/>
              <a:t>rowNum</a:t>
            </a:r>
            <a:r>
              <a:rPr lang="en" altLang="zh-CN" sz="1050" dirty="0"/>
              <a:t>) -&gt; </a:t>
            </a:r>
            <a:r>
              <a:rPr lang="en" altLang="zh-CN" sz="1050" dirty="0" err="1"/>
              <a:t>rs.getString</a:t>
            </a:r>
            <a:r>
              <a:rPr lang="en" altLang="zh-CN" sz="1050" dirty="0"/>
              <a:t>(</a:t>
            </a:r>
            <a:r>
              <a:rPr lang="en" altLang="zh-CN" sz="1050" dirty="0">
                <a:solidFill>
                  <a:srgbClr val="6A8759"/>
                </a:solidFill>
              </a:rPr>
              <a:t>"FIRST_NAME"</a:t>
            </a:r>
            <a:r>
              <a:rPr lang="en" altLang="zh-CN" sz="1050" dirty="0"/>
              <a:t>))</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dirty="0"/>
              <a:t>}</a:t>
            </a:r>
            <a:br>
              <a:rPr lang="en" altLang="zh-CN" sz="1050" dirty="0"/>
            </a:br>
            <a:br>
              <a:rPr lang="en" altLang="zh-CN" sz="1050" dirty="0"/>
            </a:br>
            <a:r>
              <a:rPr lang="en" altLang="zh-CN" sz="1050" dirty="0"/>
              <a:t>}</a:t>
            </a:r>
            <a:endParaRPr lang="zh-CN" altLang="en-US" sz="1050" dirty="0"/>
          </a:p>
        </p:txBody>
      </p:sp>
      <p:sp>
        <p:nvSpPr>
          <p:cNvPr id="6" name="标题 1">
            <a:extLst>
              <a:ext uri="{FF2B5EF4-FFF2-40B4-BE49-F238E27FC236}">
                <a16:creationId xmlns:a16="http://schemas.microsoft.com/office/drawing/2014/main" id="{08E6E3CB-D0C1-B44A-8E16-3D4BC0E02DB6}"/>
              </a:ext>
            </a:extLst>
          </p:cNvPr>
          <p:cNvSpPr txBox="1">
            <a:spLocks/>
          </p:cNvSpPr>
          <p:nvPr/>
        </p:nvSpPr>
        <p:spPr>
          <a:xfrm>
            <a:off x="107504" y="113417"/>
            <a:ext cx="6228970" cy="413814"/>
          </a:xfrm>
          <a:prstGeom prst="rect">
            <a:avLst/>
          </a:prstGeom>
        </p:spPr>
        <p:txBody>
          <a:bodyPr vert="horz" lIns="68580" tIns="34290" rIns="68580" bIns="34290" rtlCol="0" anchor="ctr">
            <a:noAutofit/>
          </a:bodyPr>
          <a:lstStyle>
            <a:lvl1pPr algn="l" defTabSz="914400" rtl="0" eaLnBrk="1" latinLnBrk="0" hangingPunct="1">
              <a:spcBef>
                <a:spcPct val="0"/>
              </a:spcBef>
              <a:buNone/>
              <a:defRPr sz="3200" b="0" kern="1200" baseline="0">
                <a:solidFill>
                  <a:schemeClr val="bg1"/>
                </a:solidFill>
                <a:effectLst>
                  <a:outerShdw blurRad="38100" dist="38100" dir="2700000" algn="tl">
                    <a:srgbClr val="000000">
                      <a:alpha val="43137"/>
                    </a:srgbClr>
                  </a:outerShdw>
                </a:effectLst>
                <a:latin typeface="Tahoma" pitchFamily="34" charset="0"/>
                <a:ea typeface="微软雅黑" pitchFamily="34" charset="-122"/>
                <a:cs typeface="Tahoma" pitchFamily="34" charset="0"/>
              </a:defRPr>
            </a:lvl1pPr>
          </a:lstStyle>
          <a:p>
            <a:r>
              <a:rPr lang="en-US" altLang="zh-CN" sz="2400" dirty="0"/>
              <a:t>Managing Transactions</a:t>
            </a:r>
            <a:r>
              <a:rPr lang="zh-Hans" altLang="en-US" sz="2400" dirty="0"/>
              <a:t> </a:t>
            </a:r>
            <a:r>
              <a:rPr lang="en-US" altLang="zh-Hans" sz="2400" dirty="0"/>
              <a:t>in</a:t>
            </a:r>
            <a:r>
              <a:rPr lang="zh-Hans" altLang="en-US" sz="2400" dirty="0"/>
              <a:t> </a:t>
            </a:r>
            <a:r>
              <a:rPr lang="en-US" altLang="zh-Hans" sz="2400" dirty="0"/>
              <a:t>Spring</a:t>
            </a:r>
            <a:r>
              <a:rPr lang="en-US" altLang="zh-CN" sz="2400" dirty="0"/>
              <a:t> </a:t>
            </a:r>
            <a:endParaRPr kumimoji="1" lang="zh-CN" altLang="en-US" sz="2400" dirty="0"/>
          </a:p>
        </p:txBody>
      </p:sp>
    </p:spTree>
    <p:extLst>
      <p:ext uri="{BB962C8B-B14F-4D97-AF65-F5344CB8AC3E}">
        <p14:creationId xmlns:p14="http://schemas.microsoft.com/office/powerpoint/2010/main" val="2820757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D97B7-AB05-424D-893A-7AFDB4C1ED52}"/>
              </a:ext>
            </a:extLst>
          </p:cNvPr>
          <p:cNvSpPr>
            <a:spLocks noGrp="1"/>
          </p:cNvSpPr>
          <p:nvPr>
            <p:ph type="title"/>
          </p:nvPr>
        </p:nvSpPr>
        <p:spPr/>
        <p:txBody>
          <a:bodyPr/>
          <a:lstStyle/>
          <a:p>
            <a:r>
              <a:rPr kumimoji="1" lang="zh-CN" altLang="en-US" dirty="0"/>
              <a:t> </a:t>
            </a:r>
          </a:p>
        </p:txBody>
      </p:sp>
      <p:sp>
        <p:nvSpPr>
          <p:cNvPr id="4" name="灯片编号占位符 3">
            <a:extLst>
              <a:ext uri="{FF2B5EF4-FFF2-40B4-BE49-F238E27FC236}">
                <a16:creationId xmlns:a16="http://schemas.microsoft.com/office/drawing/2014/main" id="{C4D30A65-E776-8449-B9B4-F0502A038221}"/>
              </a:ext>
            </a:extLst>
          </p:cNvPr>
          <p:cNvSpPr>
            <a:spLocks noGrp="1"/>
          </p:cNvSpPr>
          <p:nvPr>
            <p:ph type="sldNum" sz="quarter" idx="12"/>
          </p:nvPr>
        </p:nvSpPr>
        <p:spPr/>
        <p:txBody>
          <a:bodyPr/>
          <a:lstStyle/>
          <a:p>
            <a:fld id="{CB818ED7-1FAF-4BEC-A906-EB6564C334EB}" type="slidenum">
              <a:rPr lang="zh-CN" altLang="en-US" smtClean="0"/>
              <a:pPr/>
              <a:t>18</a:t>
            </a:fld>
            <a:endParaRPr lang="zh-CN" altLang="en-US" dirty="0"/>
          </a:p>
        </p:txBody>
      </p:sp>
      <p:sp>
        <p:nvSpPr>
          <p:cNvPr id="6" name="标题 1">
            <a:extLst>
              <a:ext uri="{FF2B5EF4-FFF2-40B4-BE49-F238E27FC236}">
                <a16:creationId xmlns:a16="http://schemas.microsoft.com/office/drawing/2014/main" id="{08E6E3CB-D0C1-B44A-8E16-3D4BC0E02DB6}"/>
              </a:ext>
            </a:extLst>
          </p:cNvPr>
          <p:cNvSpPr txBox="1">
            <a:spLocks/>
          </p:cNvSpPr>
          <p:nvPr/>
        </p:nvSpPr>
        <p:spPr>
          <a:xfrm>
            <a:off x="107504" y="113417"/>
            <a:ext cx="6228970" cy="413814"/>
          </a:xfrm>
          <a:prstGeom prst="rect">
            <a:avLst/>
          </a:prstGeom>
        </p:spPr>
        <p:txBody>
          <a:bodyPr vert="horz" lIns="68580" tIns="34290" rIns="68580" bIns="34290" rtlCol="0" anchor="ctr">
            <a:noAutofit/>
          </a:bodyPr>
          <a:lstStyle>
            <a:lvl1pPr algn="l" defTabSz="914400" rtl="0" eaLnBrk="1" latinLnBrk="0" hangingPunct="1">
              <a:spcBef>
                <a:spcPct val="0"/>
              </a:spcBef>
              <a:buNone/>
              <a:defRPr sz="3200" b="0" kern="1200" baseline="0">
                <a:solidFill>
                  <a:schemeClr val="bg1"/>
                </a:solidFill>
                <a:effectLst>
                  <a:outerShdw blurRad="38100" dist="38100" dir="2700000" algn="tl">
                    <a:srgbClr val="000000">
                      <a:alpha val="43137"/>
                    </a:srgbClr>
                  </a:outerShdw>
                </a:effectLst>
                <a:latin typeface="Tahoma" pitchFamily="34" charset="0"/>
                <a:ea typeface="微软雅黑" pitchFamily="34" charset="-122"/>
                <a:cs typeface="Tahoma" pitchFamily="34" charset="0"/>
              </a:defRPr>
            </a:lvl1pPr>
          </a:lstStyle>
          <a:p>
            <a:r>
              <a:rPr lang="en-US" altLang="zh-CN" sz="2400" dirty="0"/>
              <a:t>Managing Transactions</a:t>
            </a:r>
            <a:r>
              <a:rPr lang="zh-Hans" altLang="en-US" sz="2400" dirty="0"/>
              <a:t> </a:t>
            </a:r>
            <a:r>
              <a:rPr lang="en-US" altLang="zh-Hans" sz="2400" dirty="0"/>
              <a:t>in</a:t>
            </a:r>
            <a:r>
              <a:rPr lang="zh-Hans" altLang="en-US" sz="2400" dirty="0"/>
              <a:t> </a:t>
            </a:r>
            <a:r>
              <a:rPr lang="en-US" altLang="zh-Hans" sz="2400" dirty="0"/>
              <a:t>Spring</a:t>
            </a:r>
            <a:r>
              <a:rPr lang="en-US" altLang="zh-CN" sz="2400" dirty="0"/>
              <a:t> </a:t>
            </a:r>
            <a:endParaRPr kumimoji="1" lang="zh-CN" altLang="en-US" sz="2400" dirty="0"/>
          </a:p>
        </p:txBody>
      </p:sp>
      <p:sp>
        <p:nvSpPr>
          <p:cNvPr id="3" name="矩形 2">
            <a:extLst>
              <a:ext uri="{FF2B5EF4-FFF2-40B4-BE49-F238E27FC236}">
                <a16:creationId xmlns:a16="http://schemas.microsoft.com/office/drawing/2014/main" id="{87B7828E-5285-944C-A24E-168B5A2031B0}"/>
              </a:ext>
            </a:extLst>
          </p:cNvPr>
          <p:cNvSpPr/>
          <p:nvPr/>
        </p:nvSpPr>
        <p:spPr>
          <a:xfrm>
            <a:off x="1250631" y="730823"/>
            <a:ext cx="6642738" cy="4455066"/>
          </a:xfrm>
          <a:prstGeom prst="rect">
            <a:avLst/>
          </a:prstGeom>
        </p:spPr>
        <p:txBody>
          <a:bodyPr wrap="square">
            <a:spAutoFit/>
          </a:bodyPr>
          <a:lstStyle/>
          <a:p>
            <a:r>
              <a:rPr lang="en-US" altLang="zh-CN" sz="1050" dirty="0" err="1">
                <a:solidFill>
                  <a:schemeClr val="tx2"/>
                </a:solidFill>
              </a:rPr>
              <a:t>AppRunner.java</a:t>
            </a:r>
            <a:endParaRPr lang="en" altLang="zh-CN" sz="1050" dirty="0">
              <a:solidFill>
                <a:schemeClr val="tx2"/>
              </a:solidFill>
            </a:endParaRPr>
          </a:p>
          <a:p>
            <a:r>
              <a:rPr lang="en" altLang="zh-CN" sz="1050" dirty="0">
                <a:solidFill>
                  <a:srgbClr val="BBB529"/>
                </a:solidFill>
              </a:rPr>
              <a:t>@Component</a:t>
            </a:r>
            <a:br>
              <a:rPr lang="en" altLang="zh-CN" sz="1050" dirty="0">
                <a:solidFill>
                  <a:srgbClr val="BBB529"/>
                </a:solidFill>
              </a:rPr>
            </a:br>
            <a:r>
              <a:rPr lang="en" altLang="zh-CN" sz="1050" dirty="0">
                <a:solidFill>
                  <a:srgbClr val="CC7832"/>
                </a:solidFill>
              </a:rPr>
              <a:t>class </a:t>
            </a:r>
            <a:r>
              <a:rPr lang="en" altLang="zh-CN" sz="1050" dirty="0" err="1"/>
              <a:t>AppRunner</a:t>
            </a:r>
            <a:r>
              <a:rPr lang="en" altLang="zh-CN" sz="1050" dirty="0"/>
              <a:t> </a:t>
            </a:r>
            <a:r>
              <a:rPr lang="en" altLang="zh-CN" sz="1050" dirty="0">
                <a:solidFill>
                  <a:srgbClr val="CC7832"/>
                </a:solidFill>
              </a:rPr>
              <a:t>implements </a:t>
            </a:r>
            <a:r>
              <a:rPr lang="en" altLang="zh-CN" sz="1050" dirty="0" err="1"/>
              <a:t>CommandLineRunner</a:t>
            </a:r>
            <a:r>
              <a:rPr lang="en" altLang="zh-CN" sz="1050" dirty="0"/>
              <a:t> {</a:t>
            </a:r>
            <a:br>
              <a:rPr lang="en" altLang="zh-CN" sz="1050" dirty="0"/>
            </a:br>
            <a:br>
              <a:rPr lang="en" altLang="zh-CN" sz="1050" dirty="0"/>
            </a:br>
            <a:r>
              <a:rPr lang="en" altLang="zh-CN" sz="1050" dirty="0"/>
              <a:t>   </a:t>
            </a:r>
            <a:r>
              <a:rPr lang="en" altLang="zh-CN" sz="1050" dirty="0">
                <a:solidFill>
                  <a:srgbClr val="CC7832"/>
                </a:solidFill>
              </a:rPr>
              <a:t>private final static </a:t>
            </a:r>
            <a:r>
              <a:rPr lang="en" altLang="zh-CN" sz="1050" dirty="0"/>
              <a:t>Logger </a:t>
            </a:r>
            <a:r>
              <a:rPr lang="en" altLang="zh-CN" sz="1050" i="1" dirty="0">
                <a:solidFill>
                  <a:srgbClr val="9876AA"/>
                </a:solidFill>
              </a:rPr>
              <a:t>logger </a:t>
            </a:r>
            <a:r>
              <a:rPr lang="en" altLang="zh-CN" sz="1050" dirty="0"/>
              <a:t>= </a:t>
            </a:r>
            <a:r>
              <a:rPr lang="en" altLang="zh-CN" sz="1050" dirty="0" err="1"/>
              <a:t>LoggerFactory.</a:t>
            </a:r>
            <a:r>
              <a:rPr lang="en" altLang="zh-CN" sz="1050" i="1" dirty="0" err="1"/>
              <a:t>getLogger</a:t>
            </a:r>
            <a:r>
              <a:rPr lang="en" altLang="zh-CN" sz="1050" dirty="0"/>
              <a:t>(</a:t>
            </a:r>
            <a:r>
              <a:rPr lang="en" altLang="zh-CN" sz="1050" dirty="0" err="1"/>
              <a:t>AppRunner.</a:t>
            </a:r>
            <a:r>
              <a:rPr lang="en" altLang="zh-CN" sz="1050" dirty="0" err="1">
                <a:solidFill>
                  <a:srgbClr val="CC7832"/>
                </a:solidFill>
              </a:rPr>
              <a:t>class</a:t>
            </a:r>
            <a:r>
              <a:rPr lang="en" altLang="zh-CN" sz="1050" dirty="0"/>
              <a:t>)</a:t>
            </a:r>
            <a:r>
              <a:rPr lang="en" altLang="zh-CN" sz="1050" dirty="0">
                <a:solidFill>
                  <a:srgbClr val="CC7832"/>
                </a:solidFill>
              </a:rPr>
              <a:t>;</a:t>
            </a:r>
            <a:br>
              <a:rPr lang="en" altLang="zh-CN" sz="1050" dirty="0">
                <a:solidFill>
                  <a:srgbClr val="CC7832"/>
                </a:solidFill>
              </a:rPr>
            </a:br>
            <a:br>
              <a:rPr lang="en" altLang="zh-CN" sz="1050" dirty="0">
                <a:solidFill>
                  <a:srgbClr val="CC7832"/>
                </a:solidFill>
              </a:rPr>
            </a:br>
            <a:r>
              <a:rPr lang="en" altLang="zh-CN" sz="1050" dirty="0">
                <a:solidFill>
                  <a:srgbClr val="CC7832"/>
                </a:solidFill>
              </a:rPr>
              <a:t>   private final </a:t>
            </a:r>
            <a:r>
              <a:rPr lang="en" altLang="zh-CN" sz="1050" dirty="0" err="1"/>
              <a:t>BookingService</a:t>
            </a:r>
            <a:r>
              <a:rPr lang="en" altLang="zh-CN" sz="1050" dirty="0"/>
              <a:t> </a:t>
            </a:r>
            <a:r>
              <a:rPr lang="en" altLang="zh-CN" sz="1050" dirty="0" err="1">
                <a:solidFill>
                  <a:srgbClr val="9876AA"/>
                </a:solidFill>
              </a:rPr>
              <a:t>bookingService</a:t>
            </a:r>
            <a:r>
              <a:rPr lang="en" altLang="zh-CN" sz="1050" dirty="0">
                <a:solidFill>
                  <a:srgbClr val="CC7832"/>
                </a:solidFill>
              </a:rPr>
              <a:t>;</a:t>
            </a:r>
            <a:br>
              <a:rPr lang="en" altLang="zh-CN" sz="1050" dirty="0">
                <a:solidFill>
                  <a:srgbClr val="CC7832"/>
                </a:solidFill>
              </a:rPr>
            </a:br>
            <a:br>
              <a:rPr lang="en" altLang="zh-CN" sz="1050" dirty="0">
                <a:solidFill>
                  <a:srgbClr val="CC7832"/>
                </a:solidFill>
              </a:rPr>
            </a:br>
            <a:r>
              <a:rPr lang="en" altLang="zh-CN" sz="1050" dirty="0">
                <a:solidFill>
                  <a:srgbClr val="CC7832"/>
                </a:solidFill>
              </a:rPr>
              <a:t>   public </a:t>
            </a:r>
            <a:r>
              <a:rPr lang="en" altLang="zh-CN" sz="1050" dirty="0" err="1">
                <a:solidFill>
                  <a:srgbClr val="FFC66D"/>
                </a:solidFill>
              </a:rPr>
              <a:t>AppRunner</a:t>
            </a:r>
            <a:r>
              <a:rPr lang="en" altLang="zh-CN" sz="1050" dirty="0"/>
              <a:t>(</a:t>
            </a:r>
            <a:r>
              <a:rPr lang="en" altLang="zh-CN" sz="1050" dirty="0" err="1"/>
              <a:t>BookingService</a:t>
            </a:r>
            <a:r>
              <a:rPr lang="en" altLang="zh-CN" sz="1050" dirty="0"/>
              <a:t> </a:t>
            </a:r>
            <a:r>
              <a:rPr lang="en" altLang="zh-CN" sz="1050" dirty="0" err="1"/>
              <a:t>bookingService</a:t>
            </a:r>
            <a:r>
              <a:rPr lang="en" altLang="zh-CN" sz="1050" dirty="0"/>
              <a:t>) {</a:t>
            </a:r>
            <a:br>
              <a:rPr lang="en" altLang="zh-CN" sz="1050" dirty="0"/>
            </a:br>
            <a:r>
              <a:rPr lang="en" altLang="zh-CN" sz="1050" dirty="0"/>
              <a:t>      </a:t>
            </a:r>
            <a:r>
              <a:rPr lang="en" altLang="zh-CN" sz="1050" dirty="0" err="1">
                <a:solidFill>
                  <a:srgbClr val="CC7832"/>
                </a:solidFill>
              </a:rPr>
              <a:t>this</a:t>
            </a:r>
            <a:r>
              <a:rPr lang="en" altLang="zh-CN" sz="1050" dirty="0" err="1"/>
              <a:t>.</a:t>
            </a:r>
            <a:r>
              <a:rPr lang="en" altLang="zh-CN" sz="1050" dirty="0" err="1">
                <a:solidFill>
                  <a:srgbClr val="9876AA"/>
                </a:solidFill>
              </a:rPr>
              <a:t>bookingService</a:t>
            </a:r>
            <a:r>
              <a:rPr lang="en" altLang="zh-CN" sz="1050" dirty="0">
                <a:solidFill>
                  <a:srgbClr val="9876AA"/>
                </a:solidFill>
              </a:rPr>
              <a:t> </a:t>
            </a:r>
            <a:r>
              <a:rPr lang="en" altLang="zh-CN" sz="1050" dirty="0"/>
              <a:t>= </a:t>
            </a:r>
            <a:r>
              <a:rPr lang="en" altLang="zh-CN" sz="1050" dirty="0" err="1"/>
              <a:t>bookingService</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dirty="0"/>
              <a:t>}</a:t>
            </a:r>
            <a:br>
              <a:rPr lang="en" altLang="zh-CN" sz="1050" dirty="0"/>
            </a:br>
            <a:br>
              <a:rPr lang="en" altLang="zh-CN" sz="1050" dirty="0"/>
            </a:br>
            <a:r>
              <a:rPr lang="en" altLang="zh-CN" sz="1050" dirty="0"/>
              <a:t>   </a:t>
            </a:r>
            <a:r>
              <a:rPr lang="en" altLang="zh-CN" sz="1050" dirty="0">
                <a:solidFill>
                  <a:srgbClr val="BBB529"/>
                </a:solidFill>
              </a:rPr>
              <a:t>@Override</a:t>
            </a:r>
            <a:br>
              <a:rPr lang="en" altLang="zh-CN" sz="1050" dirty="0">
                <a:solidFill>
                  <a:srgbClr val="BBB529"/>
                </a:solidFill>
              </a:rPr>
            </a:br>
            <a:r>
              <a:rPr lang="en" altLang="zh-CN" sz="1050" dirty="0">
                <a:solidFill>
                  <a:srgbClr val="BBB529"/>
                </a:solidFill>
              </a:rPr>
              <a:t>   </a:t>
            </a:r>
            <a:r>
              <a:rPr lang="en" altLang="zh-CN" sz="1050" dirty="0">
                <a:solidFill>
                  <a:srgbClr val="CC7832"/>
                </a:solidFill>
              </a:rPr>
              <a:t>public void </a:t>
            </a:r>
            <a:r>
              <a:rPr lang="en" altLang="zh-CN" sz="1050" dirty="0">
                <a:solidFill>
                  <a:srgbClr val="FFC66D"/>
                </a:solidFill>
              </a:rPr>
              <a:t>run</a:t>
            </a:r>
            <a:r>
              <a:rPr lang="en" altLang="zh-CN" sz="1050" dirty="0"/>
              <a:t>(String... </a:t>
            </a:r>
            <a:r>
              <a:rPr lang="en" altLang="zh-CN" sz="1050" dirty="0" err="1"/>
              <a:t>args</a:t>
            </a:r>
            <a:r>
              <a:rPr lang="en" altLang="zh-CN" sz="1050" dirty="0"/>
              <a:t>) </a:t>
            </a:r>
            <a:r>
              <a:rPr lang="en" altLang="zh-CN" sz="1050" dirty="0">
                <a:solidFill>
                  <a:srgbClr val="CC7832"/>
                </a:solidFill>
              </a:rPr>
              <a:t>throws </a:t>
            </a:r>
            <a:r>
              <a:rPr lang="en" altLang="zh-CN" sz="1050" dirty="0"/>
              <a:t>Exception {</a:t>
            </a:r>
            <a:br>
              <a:rPr lang="en" altLang="zh-CN" sz="1050" dirty="0"/>
            </a:br>
            <a:r>
              <a:rPr lang="en" altLang="zh-CN" sz="1050" dirty="0"/>
              <a:t>      </a:t>
            </a:r>
            <a:r>
              <a:rPr lang="en" altLang="zh-CN" sz="1050" dirty="0" err="1">
                <a:solidFill>
                  <a:srgbClr val="9876AA"/>
                </a:solidFill>
              </a:rPr>
              <a:t>bookingService</a:t>
            </a:r>
            <a:r>
              <a:rPr lang="en" altLang="zh-CN" sz="1050" dirty="0" err="1"/>
              <a:t>.book</a:t>
            </a:r>
            <a:r>
              <a:rPr lang="en" altLang="zh-CN" sz="1050" dirty="0"/>
              <a:t>(</a:t>
            </a:r>
            <a:r>
              <a:rPr lang="en" altLang="zh-CN" sz="1050" dirty="0">
                <a:solidFill>
                  <a:srgbClr val="6A8759"/>
                </a:solidFill>
              </a:rPr>
              <a:t>"Alice"</a:t>
            </a:r>
            <a:r>
              <a:rPr lang="en" altLang="zh-CN" sz="1050" dirty="0">
                <a:solidFill>
                  <a:srgbClr val="CC7832"/>
                </a:solidFill>
              </a:rPr>
              <a:t>, </a:t>
            </a:r>
            <a:r>
              <a:rPr lang="en" altLang="zh-CN" sz="1050" dirty="0">
                <a:solidFill>
                  <a:srgbClr val="6A8759"/>
                </a:solidFill>
              </a:rPr>
              <a:t>"Bob"</a:t>
            </a:r>
            <a:r>
              <a:rPr lang="en" altLang="zh-CN" sz="1050" dirty="0">
                <a:solidFill>
                  <a:srgbClr val="CC7832"/>
                </a:solidFill>
              </a:rPr>
              <a:t>, </a:t>
            </a:r>
            <a:r>
              <a:rPr lang="en" altLang="zh-CN" sz="1050" dirty="0">
                <a:solidFill>
                  <a:srgbClr val="6A8759"/>
                </a:solidFill>
              </a:rPr>
              <a:t>"Carol"</a:t>
            </a:r>
            <a:r>
              <a:rPr lang="en" altLang="zh-CN" sz="1050" dirty="0"/>
              <a:t>)</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dirty="0" err="1"/>
              <a:t>Assert.</a:t>
            </a:r>
            <a:r>
              <a:rPr lang="en" altLang="zh-CN" sz="1050" i="1" dirty="0" err="1"/>
              <a:t>isTrue</a:t>
            </a:r>
            <a:r>
              <a:rPr lang="en" altLang="zh-CN" sz="1050" dirty="0"/>
              <a:t>(</a:t>
            </a:r>
            <a:r>
              <a:rPr lang="en" altLang="zh-CN" sz="1050" dirty="0" err="1">
                <a:solidFill>
                  <a:srgbClr val="9876AA"/>
                </a:solidFill>
              </a:rPr>
              <a:t>bookingService</a:t>
            </a:r>
            <a:r>
              <a:rPr lang="en" altLang="zh-CN" sz="1050" dirty="0" err="1"/>
              <a:t>.findAllBookings</a:t>
            </a:r>
            <a:r>
              <a:rPr lang="en" altLang="zh-CN" sz="1050" dirty="0"/>
              <a:t>().size() == </a:t>
            </a:r>
            <a:r>
              <a:rPr lang="en" altLang="zh-CN" sz="1050" dirty="0">
                <a:solidFill>
                  <a:srgbClr val="6897BB"/>
                </a:solidFill>
              </a:rPr>
              <a:t>3</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dirty="0">
                <a:solidFill>
                  <a:srgbClr val="6A8759"/>
                </a:solidFill>
              </a:rPr>
              <a:t>"First booking should work with no problem"</a:t>
            </a:r>
            <a:r>
              <a:rPr lang="en" altLang="zh-CN" sz="1050" dirty="0"/>
              <a:t>)</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i="1" dirty="0" err="1">
                <a:solidFill>
                  <a:srgbClr val="9876AA"/>
                </a:solidFill>
              </a:rPr>
              <a:t>logger</a:t>
            </a:r>
            <a:r>
              <a:rPr lang="en" altLang="zh-CN" sz="1050" dirty="0" err="1"/>
              <a:t>.info</a:t>
            </a:r>
            <a:r>
              <a:rPr lang="en" altLang="zh-CN" sz="1050" dirty="0"/>
              <a:t>(</a:t>
            </a:r>
            <a:r>
              <a:rPr lang="en" altLang="zh-CN" sz="1050" dirty="0">
                <a:solidFill>
                  <a:srgbClr val="6A8759"/>
                </a:solidFill>
              </a:rPr>
              <a:t>"Alice, Bob and Carol have been booked"</a:t>
            </a:r>
            <a:r>
              <a:rPr lang="en" altLang="zh-CN" sz="1050" dirty="0"/>
              <a:t>)</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try </a:t>
            </a:r>
            <a:r>
              <a:rPr lang="en" altLang="zh-CN" sz="1050" dirty="0"/>
              <a:t>{</a:t>
            </a:r>
            <a:br>
              <a:rPr lang="en" altLang="zh-CN" sz="1050" dirty="0"/>
            </a:br>
            <a:r>
              <a:rPr lang="en" altLang="zh-CN" sz="1050" dirty="0"/>
              <a:t>         </a:t>
            </a:r>
            <a:r>
              <a:rPr lang="en" altLang="zh-CN" sz="1050" dirty="0" err="1">
                <a:solidFill>
                  <a:srgbClr val="9876AA"/>
                </a:solidFill>
              </a:rPr>
              <a:t>bookingService</a:t>
            </a:r>
            <a:r>
              <a:rPr lang="en" altLang="zh-CN" sz="1050" dirty="0" err="1"/>
              <a:t>.book</a:t>
            </a:r>
            <a:r>
              <a:rPr lang="en" altLang="zh-CN" sz="1050" dirty="0"/>
              <a:t>(</a:t>
            </a:r>
            <a:r>
              <a:rPr lang="en" altLang="zh-CN" sz="1050" dirty="0">
                <a:solidFill>
                  <a:srgbClr val="6A8759"/>
                </a:solidFill>
              </a:rPr>
              <a:t>"Chris"</a:t>
            </a:r>
            <a:r>
              <a:rPr lang="en" altLang="zh-CN" sz="1050" dirty="0">
                <a:solidFill>
                  <a:srgbClr val="CC7832"/>
                </a:solidFill>
              </a:rPr>
              <a:t>, </a:t>
            </a:r>
            <a:r>
              <a:rPr lang="en" altLang="zh-CN" sz="1050" dirty="0">
                <a:solidFill>
                  <a:srgbClr val="6A8759"/>
                </a:solidFill>
              </a:rPr>
              <a:t>"Samuel"</a:t>
            </a:r>
            <a:r>
              <a:rPr lang="en" altLang="zh-CN" sz="1050" dirty="0"/>
              <a:t>)</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dirty="0"/>
              <a:t>} </a:t>
            </a:r>
            <a:r>
              <a:rPr lang="en" altLang="zh-CN" sz="1050" dirty="0">
                <a:solidFill>
                  <a:srgbClr val="CC7832"/>
                </a:solidFill>
              </a:rPr>
              <a:t>catch </a:t>
            </a:r>
            <a:r>
              <a:rPr lang="en" altLang="zh-CN" sz="1050" dirty="0"/>
              <a:t>(</a:t>
            </a:r>
            <a:r>
              <a:rPr lang="en" altLang="zh-CN" sz="1050" dirty="0" err="1"/>
              <a:t>RuntimeException</a:t>
            </a:r>
            <a:r>
              <a:rPr lang="en" altLang="zh-CN" sz="1050" dirty="0"/>
              <a:t> e) {</a:t>
            </a:r>
            <a:br>
              <a:rPr lang="en" altLang="zh-CN" sz="1050" dirty="0"/>
            </a:br>
            <a:r>
              <a:rPr lang="en" altLang="zh-CN" sz="1050" dirty="0"/>
              <a:t>         </a:t>
            </a:r>
            <a:r>
              <a:rPr lang="en" altLang="zh-CN" sz="1050" i="1" dirty="0" err="1">
                <a:solidFill>
                  <a:srgbClr val="9876AA"/>
                </a:solidFill>
              </a:rPr>
              <a:t>logger</a:t>
            </a:r>
            <a:r>
              <a:rPr lang="en" altLang="zh-CN" sz="1050" dirty="0" err="1"/>
              <a:t>.info</a:t>
            </a:r>
            <a:r>
              <a:rPr lang="en" altLang="zh-CN" sz="1050" dirty="0"/>
              <a:t>(</a:t>
            </a:r>
            <a:r>
              <a:rPr lang="en" altLang="zh-CN" sz="1050" dirty="0">
                <a:solidFill>
                  <a:srgbClr val="6A8759"/>
                </a:solidFill>
              </a:rPr>
              <a:t>"v--- The following exception is expect because 'Samuel' is too " </a:t>
            </a:r>
            <a:r>
              <a:rPr lang="en" altLang="zh-CN" sz="1050" dirty="0"/>
              <a:t>+</a:t>
            </a:r>
            <a:br>
              <a:rPr lang="en" altLang="zh-CN" sz="1050" dirty="0"/>
            </a:br>
            <a:r>
              <a:rPr lang="en" altLang="zh-CN" sz="1050" dirty="0"/>
              <a:t>               </a:t>
            </a:r>
            <a:r>
              <a:rPr lang="en" altLang="zh-CN" sz="1050" dirty="0">
                <a:solidFill>
                  <a:srgbClr val="6A8759"/>
                </a:solidFill>
              </a:rPr>
              <a:t>"big for the DB ---v"</a:t>
            </a:r>
            <a:r>
              <a:rPr lang="en" altLang="zh-CN" sz="1050" dirty="0"/>
              <a:t>)</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i="1" dirty="0" err="1">
                <a:solidFill>
                  <a:srgbClr val="9876AA"/>
                </a:solidFill>
              </a:rPr>
              <a:t>logger</a:t>
            </a:r>
            <a:r>
              <a:rPr lang="en" altLang="zh-CN" sz="1050" dirty="0" err="1"/>
              <a:t>.error</a:t>
            </a:r>
            <a:r>
              <a:rPr lang="en" altLang="zh-CN" sz="1050" dirty="0"/>
              <a:t>(</a:t>
            </a:r>
            <a:r>
              <a:rPr lang="en" altLang="zh-CN" sz="1050" dirty="0" err="1"/>
              <a:t>e.getMessage</a:t>
            </a:r>
            <a:r>
              <a:rPr lang="en" altLang="zh-CN" sz="1050" dirty="0"/>
              <a:t>())</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dirty="0"/>
              <a:t>}</a:t>
            </a:r>
            <a:br>
              <a:rPr lang="en" altLang="zh-CN" sz="1050" dirty="0"/>
            </a:br>
            <a:br>
              <a:rPr lang="en" altLang="zh-CN" sz="1050" dirty="0"/>
            </a:br>
            <a:r>
              <a:rPr lang="en" altLang="zh-CN" sz="1050" dirty="0"/>
              <a:t>      </a:t>
            </a:r>
            <a:endParaRPr lang="zh-CN" altLang="en-US" sz="1050" dirty="0"/>
          </a:p>
        </p:txBody>
      </p:sp>
    </p:spTree>
    <p:extLst>
      <p:ext uri="{BB962C8B-B14F-4D97-AF65-F5344CB8AC3E}">
        <p14:creationId xmlns:p14="http://schemas.microsoft.com/office/powerpoint/2010/main" val="8002408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D97B7-AB05-424D-893A-7AFDB4C1ED52}"/>
              </a:ext>
            </a:extLst>
          </p:cNvPr>
          <p:cNvSpPr>
            <a:spLocks noGrp="1"/>
          </p:cNvSpPr>
          <p:nvPr>
            <p:ph type="title"/>
          </p:nvPr>
        </p:nvSpPr>
        <p:spPr/>
        <p:txBody>
          <a:bodyPr/>
          <a:lstStyle/>
          <a:p>
            <a:r>
              <a:rPr kumimoji="1" lang="zh-CN" altLang="en-US" dirty="0"/>
              <a:t> </a:t>
            </a:r>
          </a:p>
        </p:txBody>
      </p:sp>
      <p:sp>
        <p:nvSpPr>
          <p:cNvPr id="4" name="灯片编号占位符 3">
            <a:extLst>
              <a:ext uri="{FF2B5EF4-FFF2-40B4-BE49-F238E27FC236}">
                <a16:creationId xmlns:a16="http://schemas.microsoft.com/office/drawing/2014/main" id="{C4D30A65-E776-8449-B9B4-F0502A038221}"/>
              </a:ext>
            </a:extLst>
          </p:cNvPr>
          <p:cNvSpPr>
            <a:spLocks noGrp="1"/>
          </p:cNvSpPr>
          <p:nvPr>
            <p:ph type="sldNum" sz="quarter" idx="12"/>
          </p:nvPr>
        </p:nvSpPr>
        <p:spPr/>
        <p:txBody>
          <a:bodyPr/>
          <a:lstStyle/>
          <a:p>
            <a:fld id="{CB818ED7-1FAF-4BEC-A906-EB6564C334EB}" type="slidenum">
              <a:rPr lang="zh-CN" altLang="en-US" smtClean="0"/>
              <a:pPr/>
              <a:t>19</a:t>
            </a:fld>
            <a:endParaRPr lang="zh-CN" altLang="en-US" dirty="0"/>
          </a:p>
        </p:txBody>
      </p:sp>
      <p:sp>
        <p:nvSpPr>
          <p:cNvPr id="6" name="标题 1">
            <a:extLst>
              <a:ext uri="{FF2B5EF4-FFF2-40B4-BE49-F238E27FC236}">
                <a16:creationId xmlns:a16="http://schemas.microsoft.com/office/drawing/2014/main" id="{08E6E3CB-D0C1-B44A-8E16-3D4BC0E02DB6}"/>
              </a:ext>
            </a:extLst>
          </p:cNvPr>
          <p:cNvSpPr txBox="1">
            <a:spLocks/>
          </p:cNvSpPr>
          <p:nvPr/>
        </p:nvSpPr>
        <p:spPr>
          <a:xfrm>
            <a:off x="107504" y="113417"/>
            <a:ext cx="6228970" cy="413814"/>
          </a:xfrm>
          <a:prstGeom prst="rect">
            <a:avLst/>
          </a:prstGeom>
        </p:spPr>
        <p:txBody>
          <a:bodyPr vert="horz" lIns="68580" tIns="34290" rIns="68580" bIns="34290" rtlCol="0" anchor="ctr">
            <a:noAutofit/>
          </a:bodyPr>
          <a:lstStyle>
            <a:lvl1pPr algn="l" defTabSz="914400" rtl="0" eaLnBrk="1" latinLnBrk="0" hangingPunct="1">
              <a:spcBef>
                <a:spcPct val="0"/>
              </a:spcBef>
              <a:buNone/>
              <a:defRPr sz="3200" b="0" kern="1200" baseline="0">
                <a:solidFill>
                  <a:schemeClr val="bg1"/>
                </a:solidFill>
                <a:effectLst>
                  <a:outerShdw blurRad="38100" dist="38100" dir="2700000" algn="tl">
                    <a:srgbClr val="000000">
                      <a:alpha val="43137"/>
                    </a:srgbClr>
                  </a:outerShdw>
                </a:effectLst>
                <a:latin typeface="Tahoma" pitchFamily="34" charset="0"/>
                <a:ea typeface="微软雅黑" pitchFamily="34" charset="-122"/>
                <a:cs typeface="Tahoma" pitchFamily="34" charset="0"/>
              </a:defRPr>
            </a:lvl1pPr>
          </a:lstStyle>
          <a:p>
            <a:r>
              <a:rPr lang="en-US" altLang="zh-CN" sz="2400" dirty="0"/>
              <a:t>Managing Transactions</a:t>
            </a:r>
            <a:r>
              <a:rPr lang="zh-Hans" altLang="en-US" sz="2400" dirty="0"/>
              <a:t> </a:t>
            </a:r>
            <a:r>
              <a:rPr lang="en-US" altLang="zh-Hans" sz="2400" dirty="0"/>
              <a:t>in</a:t>
            </a:r>
            <a:r>
              <a:rPr lang="zh-Hans" altLang="en-US" sz="2400" dirty="0"/>
              <a:t> </a:t>
            </a:r>
            <a:r>
              <a:rPr lang="en-US" altLang="zh-Hans" sz="2400" dirty="0"/>
              <a:t>Spring</a:t>
            </a:r>
            <a:r>
              <a:rPr lang="en-US" altLang="zh-CN" sz="2400" dirty="0"/>
              <a:t> </a:t>
            </a:r>
            <a:endParaRPr kumimoji="1" lang="zh-CN" altLang="en-US" sz="2400" dirty="0"/>
          </a:p>
        </p:txBody>
      </p:sp>
      <p:sp>
        <p:nvSpPr>
          <p:cNvPr id="3" name="矩形 2">
            <a:extLst>
              <a:ext uri="{FF2B5EF4-FFF2-40B4-BE49-F238E27FC236}">
                <a16:creationId xmlns:a16="http://schemas.microsoft.com/office/drawing/2014/main" id="{87B7828E-5285-944C-A24E-168B5A2031B0}"/>
              </a:ext>
            </a:extLst>
          </p:cNvPr>
          <p:cNvSpPr/>
          <p:nvPr/>
        </p:nvSpPr>
        <p:spPr>
          <a:xfrm>
            <a:off x="1250631" y="730823"/>
            <a:ext cx="6642738" cy="4455066"/>
          </a:xfrm>
          <a:prstGeom prst="rect">
            <a:avLst/>
          </a:prstGeom>
        </p:spPr>
        <p:txBody>
          <a:bodyPr wrap="square">
            <a:spAutoFit/>
          </a:bodyPr>
          <a:lstStyle/>
          <a:p>
            <a:r>
              <a:rPr lang="en-US" altLang="zh-CN" sz="1050" dirty="0" err="1">
                <a:solidFill>
                  <a:schemeClr val="tx2"/>
                </a:solidFill>
              </a:rPr>
              <a:t>AppRunner.java</a:t>
            </a:r>
            <a:endParaRPr lang="en" altLang="zh-CN" sz="1050" dirty="0">
              <a:solidFill>
                <a:schemeClr val="tx2"/>
              </a:solidFill>
            </a:endParaRPr>
          </a:p>
          <a:p>
            <a:r>
              <a:rPr lang="en" altLang="zh-CN" sz="1050" dirty="0"/>
              <a:t>      </a:t>
            </a:r>
            <a:r>
              <a:rPr lang="en" altLang="zh-CN" sz="1050" dirty="0">
                <a:solidFill>
                  <a:srgbClr val="CC7832"/>
                </a:solidFill>
              </a:rPr>
              <a:t>for </a:t>
            </a:r>
            <a:r>
              <a:rPr lang="en" altLang="zh-CN" sz="1050" dirty="0"/>
              <a:t>(String person : </a:t>
            </a:r>
            <a:r>
              <a:rPr lang="en" altLang="zh-CN" sz="1050" dirty="0" err="1">
                <a:solidFill>
                  <a:srgbClr val="9876AA"/>
                </a:solidFill>
              </a:rPr>
              <a:t>bookingService</a:t>
            </a:r>
            <a:r>
              <a:rPr lang="en" altLang="zh-CN" sz="1050" dirty="0" err="1"/>
              <a:t>.findAllBookings</a:t>
            </a:r>
            <a:r>
              <a:rPr lang="en" altLang="zh-CN" sz="1050" dirty="0"/>
              <a:t>()) {</a:t>
            </a:r>
            <a:br>
              <a:rPr lang="en" altLang="zh-CN" sz="1050" dirty="0"/>
            </a:br>
            <a:r>
              <a:rPr lang="en" altLang="zh-CN" sz="1050" dirty="0"/>
              <a:t>         </a:t>
            </a:r>
            <a:r>
              <a:rPr lang="en" altLang="zh-CN" sz="1050" i="1" dirty="0" err="1">
                <a:solidFill>
                  <a:srgbClr val="9876AA"/>
                </a:solidFill>
              </a:rPr>
              <a:t>logger</a:t>
            </a:r>
            <a:r>
              <a:rPr lang="en" altLang="zh-CN" sz="1050" dirty="0" err="1"/>
              <a:t>.info</a:t>
            </a:r>
            <a:r>
              <a:rPr lang="en" altLang="zh-CN" sz="1050" dirty="0"/>
              <a:t>(</a:t>
            </a:r>
            <a:r>
              <a:rPr lang="en" altLang="zh-CN" sz="1050" dirty="0">
                <a:solidFill>
                  <a:srgbClr val="6A8759"/>
                </a:solidFill>
              </a:rPr>
              <a:t>"So far, " </a:t>
            </a:r>
            <a:r>
              <a:rPr lang="en" altLang="zh-CN" sz="1050" dirty="0"/>
              <a:t>+ person + </a:t>
            </a:r>
            <a:r>
              <a:rPr lang="en" altLang="zh-CN" sz="1050" dirty="0">
                <a:solidFill>
                  <a:srgbClr val="6A8759"/>
                </a:solidFill>
              </a:rPr>
              <a:t>" is booked."</a:t>
            </a:r>
            <a:r>
              <a:rPr lang="en" altLang="zh-CN" sz="1050" dirty="0"/>
              <a:t>)</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dirty="0"/>
              <a:t>}</a:t>
            </a:r>
            <a:br>
              <a:rPr lang="en" altLang="zh-CN" sz="1050" dirty="0"/>
            </a:br>
            <a:r>
              <a:rPr lang="en" altLang="zh-CN" sz="1050" dirty="0"/>
              <a:t>      </a:t>
            </a:r>
            <a:r>
              <a:rPr lang="en" altLang="zh-CN" sz="1050" i="1" dirty="0" err="1">
                <a:solidFill>
                  <a:srgbClr val="9876AA"/>
                </a:solidFill>
              </a:rPr>
              <a:t>logger</a:t>
            </a:r>
            <a:r>
              <a:rPr lang="en" altLang="zh-CN" sz="1050" dirty="0" err="1"/>
              <a:t>.info</a:t>
            </a:r>
            <a:r>
              <a:rPr lang="en" altLang="zh-CN" sz="1050" dirty="0"/>
              <a:t>(</a:t>
            </a:r>
            <a:r>
              <a:rPr lang="en" altLang="zh-CN" sz="1050" dirty="0">
                <a:solidFill>
                  <a:srgbClr val="6A8759"/>
                </a:solidFill>
              </a:rPr>
              <a:t>"You shouldn't see Chris or Samuel. Samuel violated DB constraints, " </a:t>
            </a:r>
            <a:r>
              <a:rPr lang="en" altLang="zh-CN" sz="1050" dirty="0"/>
              <a:t>+</a:t>
            </a:r>
            <a:br>
              <a:rPr lang="en" altLang="zh-CN" sz="1050" dirty="0"/>
            </a:br>
            <a:r>
              <a:rPr lang="en" altLang="zh-CN" sz="1050" dirty="0"/>
              <a:t>            </a:t>
            </a:r>
            <a:r>
              <a:rPr lang="en" altLang="zh-CN" sz="1050" dirty="0">
                <a:solidFill>
                  <a:srgbClr val="6A8759"/>
                </a:solidFill>
              </a:rPr>
              <a:t>"and Chris was rolled back in the same TX"</a:t>
            </a:r>
            <a:r>
              <a:rPr lang="en" altLang="zh-CN" sz="1050" dirty="0"/>
              <a:t>)</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dirty="0" err="1"/>
              <a:t>Assert.</a:t>
            </a:r>
            <a:r>
              <a:rPr lang="en" altLang="zh-CN" sz="1050" i="1" dirty="0" err="1"/>
              <a:t>isTrue</a:t>
            </a:r>
            <a:r>
              <a:rPr lang="en" altLang="zh-CN" sz="1050" dirty="0"/>
              <a:t>(</a:t>
            </a:r>
            <a:r>
              <a:rPr lang="en" altLang="zh-CN" sz="1050" dirty="0" err="1">
                <a:solidFill>
                  <a:srgbClr val="9876AA"/>
                </a:solidFill>
              </a:rPr>
              <a:t>bookingService</a:t>
            </a:r>
            <a:r>
              <a:rPr lang="en" altLang="zh-CN" sz="1050" dirty="0" err="1"/>
              <a:t>.findAllBookings</a:t>
            </a:r>
            <a:r>
              <a:rPr lang="en" altLang="zh-CN" sz="1050" dirty="0"/>
              <a:t>().size() == </a:t>
            </a:r>
            <a:r>
              <a:rPr lang="en" altLang="zh-CN" sz="1050" dirty="0">
                <a:solidFill>
                  <a:srgbClr val="6897BB"/>
                </a:solidFill>
              </a:rPr>
              <a:t>3</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dirty="0">
                <a:solidFill>
                  <a:srgbClr val="6A8759"/>
                </a:solidFill>
              </a:rPr>
              <a:t>"'Samuel' should have triggered a rollback"</a:t>
            </a:r>
            <a:r>
              <a:rPr lang="en" altLang="zh-CN" sz="1050" dirty="0"/>
              <a:t>)</a:t>
            </a:r>
            <a:r>
              <a:rPr lang="en" altLang="zh-CN" sz="1050" dirty="0">
                <a:solidFill>
                  <a:srgbClr val="CC7832"/>
                </a:solidFill>
              </a:rPr>
              <a:t>;</a:t>
            </a:r>
            <a:br>
              <a:rPr lang="en" altLang="zh-CN" sz="1050" dirty="0">
                <a:solidFill>
                  <a:srgbClr val="CC7832"/>
                </a:solidFill>
              </a:rPr>
            </a:br>
            <a:br>
              <a:rPr lang="en" altLang="zh-CN" sz="1050" dirty="0">
                <a:solidFill>
                  <a:srgbClr val="CC7832"/>
                </a:solidFill>
              </a:rPr>
            </a:br>
            <a:r>
              <a:rPr lang="en" altLang="zh-CN" sz="1050" dirty="0">
                <a:solidFill>
                  <a:srgbClr val="CC7832"/>
                </a:solidFill>
              </a:rPr>
              <a:t>      try </a:t>
            </a:r>
            <a:r>
              <a:rPr lang="en" altLang="zh-CN" sz="1050" dirty="0"/>
              <a:t>{</a:t>
            </a:r>
            <a:br>
              <a:rPr lang="en" altLang="zh-CN" sz="1050" dirty="0"/>
            </a:br>
            <a:r>
              <a:rPr lang="en" altLang="zh-CN" sz="1050" dirty="0"/>
              <a:t>         </a:t>
            </a:r>
            <a:r>
              <a:rPr lang="en" altLang="zh-CN" sz="1050" dirty="0" err="1">
                <a:solidFill>
                  <a:srgbClr val="9876AA"/>
                </a:solidFill>
              </a:rPr>
              <a:t>bookingService</a:t>
            </a:r>
            <a:r>
              <a:rPr lang="en" altLang="zh-CN" sz="1050" dirty="0" err="1"/>
              <a:t>.book</a:t>
            </a:r>
            <a:r>
              <a:rPr lang="en" altLang="zh-CN" sz="1050" dirty="0"/>
              <a:t>(</a:t>
            </a:r>
            <a:r>
              <a:rPr lang="en" altLang="zh-CN" sz="1050" dirty="0">
                <a:solidFill>
                  <a:srgbClr val="6A8759"/>
                </a:solidFill>
              </a:rPr>
              <a:t>"Buddy"</a:t>
            </a:r>
            <a:r>
              <a:rPr lang="en" altLang="zh-CN" sz="1050" dirty="0">
                <a:solidFill>
                  <a:srgbClr val="CC7832"/>
                </a:solidFill>
              </a:rPr>
              <a:t>, null</a:t>
            </a:r>
            <a:r>
              <a:rPr lang="en" altLang="zh-CN" sz="1050" dirty="0"/>
              <a:t>)</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dirty="0"/>
              <a:t>} </a:t>
            </a:r>
            <a:r>
              <a:rPr lang="en" altLang="zh-CN" sz="1050" dirty="0">
                <a:solidFill>
                  <a:srgbClr val="CC7832"/>
                </a:solidFill>
              </a:rPr>
              <a:t>catch </a:t>
            </a:r>
            <a:r>
              <a:rPr lang="en" altLang="zh-CN" sz="1050" dirty="0"/>
              <a:t>(</a:t>
            </a:r>
            <a:r>
              <a:rPr lang="en" altLang="zh-CN" sz="1050" dirty="0" err="1"/>
              <a:t>RuntimeException</a:t>
            </a:r>
            <a:r>
              <a:rPr lang="en" altLang="zh-CN" sz="1050" dirty="0"/>
              <a:t> e) {</a:t>
            </a:r>
            <a:br>
              <a:rPr lang="en" altLang="zh-CN" sz="1050" dirty="0"/>
            </a:br>
            <a:r>
              <a:rPr lang="en" altLang="zh-CN" sz="1050" dirty="0"/>
              <a:t>         </a:t>
            </a:r>
            <a:r>
              <a:rPr lang="en" altLang="zh-CN" sz="1050" i="1" dirty="0" err="1">
                <a:solidFill>
                  <a:srgbClr val="9876AA"/>
                </a:solidFill>
              </a:rPr>
              <a:t>logger</a:t>
            </a:r>
            <a:r>
              <a:rPr lang="en" altLang="zh-CN" sz="1050" dirty="0" err="1"/>
              <a:t>.info</a:t>
            </a:r>
            <a:r>
              <a:rPr lang="en" altLang="zh-CN" sz="1050" dirty="0"/>
              <a:t>(</a:t>
            </a:r>
            <a:r>
              <a:rPr lang="en" altLang="zh-CN" sz="1050" dirty="0">
                <a:solidFill>
                  <a:srgbClr val="6A8759"/>
                </a:solidFill>
              </a:rPr>
              <a:t>"v--- The following exception is expect because null is not " </a:t>
            </a:r>
            <a:r>
              <a:rPr lang="en" altLang="zh-CN" sz="1050" dirty="0"/>
              <a:t>+</a:t>
            </a:r>
            <a:br>
              <a:rPr lang="en" altLang="zh-CN" sz="1050" dirty="0"/>
            </a:br>
            <a:r>
              <a:rPr lang="en" altLang="zh-CN" sz="1050" dirty="0"/>
              <a:t>               </a:t>
            </a:r>
            <a:r>
              <a:rPr lang="en" altLang="zh-CN" sz="1050" dirty="0">
                <a:solidFill>
                  <a:srgbClr val="6A8759"/>
                </a:solidFill>
              </a:rPr>
              <a:t>"valid for the DB ---v"</a:t>
            </a:r>
            <a:r>
              <a:rPr lang="en" altLang="zh-CN" sz="1050" dirty="0"/>
              <a:t>)</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i="1" dirty="0" err="1">
                <a:solidFill>
                  <a:srgbClr val="9876AA"/>
                </a:solidFill>
              </a:rPr>
              <a:t>logger</a:t>
            </a:r>
            <a:r>
              <a:rPr lang="en" altLang="zh-CN" sz="1050" dirty="0" err="1"/>
              <a:t>.error</a:t>
            </a:r>
            <a:r>
              <a:rPr lang="en" altLang="zh-CN" sz="1050" dirty="0"/>
              <a:t>(</a:t>
            </a:r>
            <a:r>
              <a:rPr lang="en" altLang="zh-CN" sz="1050" dirty="0" err="1"/>
              <a:t>e.getMessage</a:t>
            </a:r>
            <a:r>
              <a:rPr lang="en" altLang="zh-CN" sz="1050" dirty="0"/>
              <a:t>())</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dirty="0"/>
              <a:t>}</a:t>
            </a:r>
            <a:br>
              <a:rPr lang="en" altLang="zh-CN" sz="1050" dirty="0"/>
            </a:br>
            <a:br>
              <a:rPr lang="en" altLang="zh-CN" sz="1050" dirty="0"/>
            </a:br>
            <a:r>
              <a:rPr lang="en" altLang="zh-CN" sz="1050" dirty="0"/>
              <a:t>      </a:t>
            </a:r>
            <a:r>
              <a:rPr lang="en" altLang="zh-CN" sz="1050" dirty="0">
                <a:solidFill>
                  <a:srgbClr val="CC7832"/>
                </a:solidFill>
              </a:rPr>
              <a:t>for </a:t>
            </a:r>
            <a:r>
              <a:rPr lang="en" altLang="zh-CN" sz="1050" dirty="0"/>
              <a:t>(String person : </a:t>
            </a:r>
            <a:r>
              <a:rPr lang="en" altLang="zh-CN" sz="1050" dirty="0" err="1">
                <a:solidFill>
                  <a:srgbClr val="9876AA"/>
                </a:solidFill>
              </a:rPr>
              <a:t>bookingService</a:t>
            </a:r>
            <a:r>
              <a:rPr lang="en" altLang="zh-CN" sz="1050" dirty="0" err="1"/>
              <a:t>.findAllBookings</a:t>
            </a:r>
            <a:r>
              <a:rPr lang="en" altLang="zh-CN" sz="1050" dirty="0"/>
              <a:t>()) {</a:t>
            </a:r>
            <a:br>
              <a:rPr lang="en" altLang="zh-CN" sz="1050" dirty="0"/>
            </a:br>
            <a:r>
              <a:rPr lang="en" altLang="zh-CN" sz="1050" dirty="0"/>
              <a:t>         </a:t>
            </a:r>
            <a:r>
              <a:rPr lang="en" altLang="zh-CN" sz="1050" i="1" dirty="0" err="1">
                <a:solidFill>
                  <a:srgbClr val="9876AA"/>
                </a:solidFill>
              </a:rPr>
              <a:t>logger</a:t>
            </a:r>
            <a:r>
              <a:rPr lang="en" altLang="zh-CN" sz="1050" dirty="0" err="1"/>
              <a:t>.info</a:t>
            </a:r>
            <a:r>
              <a:rPr lang="en" altLang="zh-CN" sz="1050" dirty="0"/>
              <a:t>(</a:t>
            </a:r>
            <a:r>
              <a:rPr lang="en" altLang="zh-CN" sz="1050" dirty="0">
                <a:solidFill>
                  <a:srgbClr val="6A8759"/>
                </a:solidFill>
              </a:rPr>
              <a:t>"So far, " </a:t>
            </a:r>
            <a:r>
              <a:rPr lang="en" altLang="zh-CN" sz="1050" dirty="0"/>
              <a:t>+ person + </a:t>
            </a:r>
            <a:r>
              <a:rPr lang="en" altLang="zh-CN" sz="1050" dirty="0">
                <a:solidFill>
                  <a:srgbClr val="6A8759"/>
                </a:solidFill>
              </a:rPr>
              <a:t>" is booked."</a:t>
            </a:r>
            <a:r>
              <a:rPr lang="en" altLang="zh-CN" sz="1050" dirty="0"/>
              <a:t>)</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dirty="0"/>
              <a:t>}</a:t>
            </a:r>
            <a:br>
              <a:rPr lang="en" altLang="zh-CN" sz="1050" dirty="0"/>
            </a:br>
            <a:r>
              <a:rPr lang="en" altLang="zh-CN" sz="1050" dirty="0"/>
              <a:t>      </a:t>
            </a:r>
            <a:r>
              <a:rPr lang="en" altLang="zh-CN" sz="1050" i="1" dirty="0" err="1">
                <a:solidFill>
                  <a:srgbClr val="9876AA"/>
                </a:solidFill>
              </a:rPr>
              <a:t>logger</a:t>
            </a:r>
            <a:r>
              <a:rPr lang="en" altLang="zh-CN" sz="1050" dirty="0" err="1"/>
              <a:t>.info</a:t>
            </a:r>
            <a:r>
              <a:rPr lang="en" altLang="zh-CN" sz="1050" dirty="0"/>
              <a:t>(</a:t>
            </a:r>
            <a:r>
              <a:rPr lang="en" altLang="zh-CN" sz="1050" dirty="0">
                <a:solidFill>
                  <a:srgbClr val="6A8759"/>
                </a:solidFill>
              </a:rPr>
              <a:t>"You shouldn't see Buddy or null. null violated DB constraints, and " </a:t>
            </a:r>
            <a:r>
              <a:rPr lang="en" altLang="zh-CN" sz="1050" dirty="0"/>
              <a:t>+</a:t>
            </a:r>
            <a:br>
              <a:rPr lang="en" altLang="zh-CN" sz="1050" dirty="0"/>
            </a:br>
            <a:r>
              <a:rPr lang="en" altLang="zh-CN" sz="1050" dirty="0"/>
              <a:t>            </a:t>
            </a:r>
            <a:r>
              <a:rPr lang="en" altLang="zh-CN" sz="1050" dirty="0">
                <a:solidFill>
                  <a:srgbClr val="6A8759"/>
                </a:solidFill>
              </a:rPr>
              <a:t>"Buddy was rolled back in the same TX"</a:t>
            </a:r>
            <a:r>
              <a:rPr lang="en" altLang="zh-CN" sz="1050" dirty="0"/>
              <a:t>)</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dirty="0" err="1"/>
              <a:t>Assert.</a:t>
            </a:r>
            <a:r>
              <a:rPr lang="en" altLang="zh-CN" sz="1050" i="1" dirty="0" err="1"/>
              <a:t>isTrue</a:t>
            </a:r>
            <a:r>
              <a:rPr lang="en" altLang="zh-CN" sz="1050" dirty="0"/>
              <a:t>(</a:t>
            </a:r>
            <a:r>
              <a:rPr lang="en" altLang="zh-CN" sz="1050" dirty="0" err="1">
                <a:solidFill>
                  <a:srgbClr val="9876AA"/>
                </a:solidFill>
              </a:rPr>
              <a:t>bookingService</a:t>
            </a:r>
            <a:r>
              <a:rPr lang="en" altLang="zh-CN" sz="1050" dirty="0" err="1"/>
              <a:t>.findAllBookings</a:t>
            </a:r>
            <a:r>
              <a:rPr lang="en" altLang="zh-CN" sz="1050" dirty="0"/>
              <a:t>().size() == </a:t>
            </a:r>
            <a:r>
              <a:rPr lang="en" altLang="zh-CN" sz="1050" dirty="0">
                <a:solidFill>
                  <a:srgbClr val="6897BB"/>
                </a:solidFill>
              </a:rPr>
              <a:t>3</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dirty="0">
                <a:solidFill>
                  <a:srgbClr val="6A8759"/>
                </a:solidFill>
              </a:rPr>
              <a:t>"'null' should have triggered a rollback"</a:t>
            </a:r>
            <a:r>
              <a:rPr lang="en" altLang="zh-CN" sz="1050" dirty="0"/>
              <a:t>)</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dirty="0"/>
              <a:t>}</a:t>
            </a:r>
            <a:br>
              <a:rPr lang="en" altLang="zh-CN" sz="1050" dirty="0"/>
            </a:br>
            <a:r>
              <a:rPr lang="en" altLang="zh-CN" sz="1050" dirty="0"/>
              <a:t>}</a:t>
            </a:r>
            <a:br>
              <a:rPr lang="en" altLang="zh-CN" sz="1050" dirty="0"/>
            </a:br>
            <a:endParaRPr lang="zh-CN" altLang="en-US" sz="1050" dirty="0"/>
          </a:p>
        </p:txBody>
      </p:sp>
    </p:spTree>
    <p:extLst>
      <p:ext uri="{BB962C8B-B14F-4D97-AF65-F5344CB8AC3E}">
        <p14:creationId xmlns:p14="http://schemas.microsoft.com/office/powerpoint/2010/main" val="33508280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Contents and Objectives</a:t>
            </a:r>
            <a:endParaRPr lang="zh-CN" altLang="en-US" dirty="0"/>
          </a:p>
        </p:txBody>
      </p:sp>
      <p:sp>
        <p:nvSpPr>
          <p:cNvPr id="3" name="内容占位符 2"/>
          <p:cNvSpPr>
            <a:spLocks noGrp="1"/>
          </p:cNvSpPr>
          <p:nvPr>
            <p:ph idx="1"/>
          </p:nvPr>
        </p:nvSpPr>
        <p:spPr/>
        <p:txBody>
          <a:bodyPr>
            <a:normAutofit/>
          </a:bodyPr>
          <a:lstStyle/>
          <a:p>
            <a:r>
              <a:rPr lang="en-US" altLang="zh-CN" sz="2400" dirty="0"/>
              <a:t>Contents</a:t>
            </a:r>
          </a:p>
          <a:p>
            <a:pPr lvl="1"/>
            <a:r>
              <a:rPr lang="en-US" altLang="zh-CN" sz="1800" dirty="0"/>
              <a:t>What Is a Transaction?</a:t>
            </a:r>
          </a:p>
          <a:p>
            <a:pPr lvl="1"/>
            <a:r>
              <a:rPr lang="en-US" altLang="zh-CN" sz="1800" dirty="0"/>
              <a:t>Container-Managed Transactions</a:t>
            </a:r>
          </a:p>
          <a:p>
            <a:pPr lvl="1"/>
            <a:r>
              <a:rPr lang="en-US" altLang="zh-CN" sz="1800" dirty="0"/>
              <a:t>Isolation and Database Locking</a:t>
            </a:r>
          </a:p>
          <a:p>
            <a:pPr lvl="1"/>
            <a:r>
              <a:rPr lang="en-US" altLang="zh-CN" sz="1800" dirty="0"/>
              <a:t>Updating Multiple Databases</a:t>
            </a:r>
          </a:p>
          <a:p>
            <a:pPr lvl="1"/>
            <a:endParaRPr lang="en-US" altLang="zh-CN" sz="1800" dirty="0"/>
          </a:p>
          <a:p>
            <a:r>
              <a:rPr lang="en-US" altLang="zh-CN" sz="2400" dirty="0"/>
              <a:t>Objectives</a:t>
            </a:r>
          </a:p>
          <a:p>
            <a:pPr lvl="1"/>
            <a:r>
              <a:rPr lang="zh-CN" altLang="en-US" sz="1800" dirty="0">
                <a:latin typeface="DengXian" panose="02010600030101010101" pitchFamily="2" charset="-122"/>
                <a:ea typeface="DengXian" panose="02010600030101010101" pitchFamily="2" charset="-122"/>
              </a:rPr>
              <a:t>能够根据数据访问的具体场景设计并实现事务管理方案，包括事务边界划分和事务隔离级别设置</a:t>
            </a:r>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2</a:t>
            </a:fld>
            <a:endParaRPr lang="zh-CN" altLang="en-US" dirty="0"/>
          </a:p>
        </p:txBody>
      </p:sp>
    </p:spTree>
    <p:extLst>
      <p:ext uri="{BB962C8B-B14F-4D97-AF65-F5344CB8AC3E}">
        <p14:creationId xmlns:p14="http://schemas.microsoft.com/office/powerpoint/2010/main" val="38231365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D97B7-AB05-424D-893A-7AFDB4C1ED52}"/>
              </a:ext>
            </a:extLst>
          </p:cNvPr>
          <p:cNvSpPr>
            <a:spLocks noGrp="1"/>
          </p:cNvSpPr>
          <p:nvPr>
            <p:ph type="title"/>
          </p:nvPr>
        </p:nvSpPr>
        <p:spPr/>
        <p:txBody>
          <a:bodyPr/>
          <a:lstStyle/>
          <a:p>
            <a:r>
              <a:rPr kumimoji="1" lang="zh-CN" altLang="en-US" dirty="0"/>
              <a:t> </a:t>
            </a:r>
          </a:p>
        </p:txBody>
      </p:sp>
      <p:sp>
        <p:nvSpPr>
          <p:cNvPr id="4" name="灯片编号占位符 3">
            <a:extLst>
              <a:ext uri="{FF2B5EF4-FFF2-40B4-BE49-F238E27FC236}">
                <a16:creationId xmlns:a16="http://schemas.microsoft.com/office/drawing/2014/main" id="{C4D30A65-E776-8449-B9B4-F0502A038221}"/>
              </a:ext>
            </a:extLst>
          </p:cNvPr>
          <p:cNvSpPr>
            <a:spLocks noGrp="1"/>
          </p:cNvSpPr>
          <p:nvPr>
            <p:ph type="sldNum" sz="quarter" idx="12"/>
          </p:nvPr>
        </p:nvSpPr>
        <p:spPr/>
        <p:txBody>
          <a:bodyPr/>
          <a:lstStyle/>
          <a:p>
            <a:fld id="{CB818ED7-1FAF-4BEC-A906-EB6564C334EB}" type="slidenum">
              <a:rPr lang="zh-CN" altLang="en-US" smtClean="0"/>
              <a:pPr/>
              <a:t>20</a:t>
            </a:fld>
            <a:endParaRPr lang="zh-CN" altLang="en-US" dirty="0"/>
          </a:p>
        </p:txBody>
      </p:sp>
      <p:sp>
        <p:nvSpPr>
          <p:cNvPr id="6" name="标题 1">
            <a:extLst>
              <a:ext uri="{FF2B5EF4-FFF2-40B4-BE49-F238E27FC236}">
                <a16:creationId xmlns:a16="http://schemas.microsoft.com/office/drawing/2014/main" id="{08E6E3CB-D0C1-B44A-8E16-3D4BC0E02DB6}"/>
              </a:ext>
            </a:extLst>
          </p:cNvPr>
          <p:cNvSpPr txBox="1">
            <a:spLocks/>
          </p:cNvSpPr>
          <p:nvPr/>
        </p:nvSpPr>
        <p:spPr>
          <a:xfrm>
            <a:off x="107504" y="113417"/>
            <a:ext cx="6228970" cy="413814"/>
          </a:xfrm>
          <a:prstGeom prst="rect">
            <a:avLst/>
          </a:prstGeom>
        </p:spPr>
        <p:txBody>
          <a:bodyPr vert="horz" lIns="68580" tIns="34290" rIns="68580" bIns="34290" rtlCol="0" anchor="ctr">
            <a:noAutofit/>
          </a:bodyPr>
          <a:lstStyle>
            <a:lvl1pPr algn="l" defTabSz="914400" rtl="0" eaLnBrk="1" latinLnBrk="0" hangingPunct="1">
              <a:spcBef>
                <a:spcPct val="0"/>
              </a:spcBef>
              <a:buNone/>
              <a:defRPr sz="3200" b="0" kern="1200" baseline="0">
                <a:solidFill>
                  <a:schemeClr val="bg1"/>
                </a:solidFill>
                <a:effectLst>
                  <a:outerShdw blurRad="38100" dist="38100" dir="2700000" algn="tl">
                    <a:srgbClr val="000000">
                      <a:alpha val="43137"/>
                    </a:srgbClr>
                  </a:outerShdw>
                </a:effectLst>
                <a:latin typeface="Tahoma" pitchFamily="34" charset="0"/>
                <a:ea typeface="微软雅黑" pitchFamily="34" charset="-122"/>
                <a:cs typeface="Tahoma" pitchFamily="34" charset="0"/>
              </a:defRPr>
            </a:lvl1pPr>
          </a:lstStyle>
          <a:p>
            <a:r>
              <a:rPr lang="en-US" altLang="zh-CN" sz="2400" dirty="0"/>
              <a:t>Managing Transactions</a:t>
            </a:r>
            <a:r>
              <a:rPr lang="zh-Hans" altLang="en-US" sz="2400" dirty="0"/>
              <a:t> </a:t>
            </a:r>
            <a:r>
              <a:rPr lang="en-US" altLang="zh-Hans" sz="2400" dirty="0"/>
              <a:t>in</a:t>
            </a:r>
            <a:r>
              <a:rPr lang="zh-Hans" altLang="en-US" sz="2400" dirty="0"/>
              <a:t> </a:t>
            </a:r>
            <a:r>
              <a:rPr lang="en-US" altLang="zh-Hans" sz="2400" dirty="0"/>
              <a:t>Spring</a:t>
            </a:r>
            <a:r>
              <a:rPr lang="en-US" altLang="zh-CN" sz="2400" dirty="0"/>
              <a:t> </a:t>
            </a:r>
            <a:endParaRPr kumimoji="1" lang="zh-CN" altLang="en-US" sz="2400" dirty="0"/>
          </a:p>
        </p:txBody>
      </p:sp>
      <p:sp>
        <p:nvSpPr>
          <p:cNvPr id="5" name="矩形 4">
            <a:extLst>
              <a:ext uri="{FF2B5EF4-FFF2-40B4-BE49-F238E27FC236}">
                <a16:creationId xmlns:a16="http://schemas.microsoft.com/office/drawing/2014/main" id="{F65B6C60-6E3B-844A-92E4-135DEF8A6BC8}"/>
              </a:ext>
            </a:extLst>
          </p:cNvPr>
          <p:cNvSpPr/>
          <p:nvPr/>
        </p:nvSpPr>
        <p:spPr>
          <a:xfrm>
            <a:off x="1247917" y="735546"/>
            <a:ext cx="4890257" cy="1223412"/>
          </a:xfrm>
          <a:prstGeom prst="rect">
            <a:avLst/>
          </a:prstGeom>
        </p:spPr>
        <p:txBody>
          <a:bodyPr wrap="square">
            <a:spAutoFit/>
          </a:bodyPr>
          <a:lstStyle/>
          <a:p>
            <a:r>
              <a:rPr lang="en" altLang="zh-CN" sz="1050" dirty="0" err="1">
                <a:solidFill>
                  <a:schemeClr val="tx2"/>
                </a:solidFill>
              </a:rPr>
              <a:t>ManagingTransactionsApplication</a:t>
            </a:r>
            <a:r>
              <a:rPr lang="en-US" altLang="zh-CN" sz="1050" dirty="0">
                <a:solidFill>
                  <a:schemeClr val="tx2"/>
                </a:solidFill>
              </a:rPr>
              <a:t>.java</a:t>
            </a:r>
            <a:endParaRPr lang="en" altLang="zh-CN" sz="1050" dirty="0">
              <a:solidFill>
                <a:schemeClr val="tx2"/>
              </a:solidFill>
            </a:endParaRPr>
          </a:p>
          <a:p>
            <a:r>
              <a:rPr lang="en" altLang="zh-CN" sz="1050" dirty="0">
                <a:solidFill>
                  <a:srgbClr val="BBB529"/>
                </a:solidFill>
              </a:rPr>
              <a:t>@</a:t>
            </a:r>
            <a:r>
              <a:rPr lang="en" altLang="zh-CN" sz="1050" dirty="0" err="1">
                <a:solidFill>
                  <a:srgbClr val="BBB529"/>
                </a:solidFill>
              </a:rPr>
              <a:t>SpringBootApplication</a:t>
            </a:r>
            <a:br>
              <a:rPr lang="en" altLang="zh-CN" sz="1050" dirty="0">
                <a:solidFill>
                  <a:srgbClr val="BBB529"/>
                </a:solidFill>
              </a:rPr>
            </a:br>
            <a:r>
              <a:rPr lang="en" altLang="zh-CN" sz="1050" dirty="0">
                <a:solidFill>
                  <a:srgbClr val="CC7832"/>
                </a:solidFill>
              </a:rPr>
              <a:t>public class </a:t>
            </a:r>
            <a:r>
              <a:rPr lang="en" altLang="zh-CN" sz="1050" dirty="0" err="1"/>
              <a:t>ManagingTransactionsApplication</a:t>
            </a:r>
            <a:r>
              <a:rPr lang="en" altLang="zh-CN" sz="1050" dirty="0"/>
              <a:t> {</a:t>
            </a:r>
            <a:br>
              <a:rPr lang="en" altLang="zh-CN" sz="1050" dirty="0"/>
            </a:br>
            <a:r>
              <a:rPr lang="en" altLang="zh-CN" sz="1050" dirty="0"/>
              <a:t>   </a:t>
            </a:r>
            <a:r>
              <a:rPr lang="en" altLang="zh-CN" sz="1050" dirty="0">
                <a:solidFill>
                  <a:srgbClr val="CC7832"/>
                </a:solidFill>
              </a:rPr>
              <a:t>public static void </a:t>
            </a:r>
            <a:r>
              <a:rPr lang="en" altLang="zh-CN" sz="1050" dirty="0">
                <a:solidFill>
                  <a:srgbClr val="FFC66D"/>
                </a:solidFill>
              </a:rPr>
              <a:t>main</a:t>
            </a:r>
            <a:r>
              <a:rPr lang="en" altLang="zh-CN" sz="1050" dirty="0"/>
              <a:t>(String[] </a:t>
            </a:r>
            <a:r>
              <a:rPr lang="en" altLang="zh-CN" sz="1050" dirty="0" err="1"/>
              <a:t>args</a:t>
            </a:r>
            <a:r>
              <a:rPr lang="en" altLang="zh-CN" sz="1050" dirty="0"/>
              <a:t>) {</a:t>
            </a:r>
            <a:br>
              <a:rPr lang="en" altLang="zh-CN" sz="1050" dirty="0"/>
            </a:br>
            <a:r>
              <a:rPr lang="en" altLang="zh-CN" sz="1050" dirty="0"/>
              <a:t>      </a:t>
            </a:r>
            <a:r>
              <a:rPr lang="en" altLang="zh-CN" sz="1050" dirty="0" err="1"/>
              <a:t>SpringApplication.</a:t>
            </a:r>
            <a:r>
              <a:rPr lang="en" altLang="zh-CN" sz="1050" i="1" dirty="0" err="1"/>
              <a:t>run</a:t>
            </a:r>
            <a:r>
              <a:rPr lang="en" altLang="zh-CN" sz="1050" dirty="0"/>
              <a:t>(</a:t>
            </a:r>
            <a:r>
              <a:rPr lang="en" altLang="zh-CN" sz="1050" dirty="0" err="1"/>
              <a:t>ManagingTransactionsApplication.</a:t>
            </a:r>
            <a:r>
              <a:rPr lang="en" altLang="zh-CN" sz="1050" dirty="0" err="1">
                <a:solidFill>
                  <a:srgbClr val="CC7832"/>
                </a:solidFill>
              </a:rPr>
              <a:t>class</a:t>
            </a:r>
            <a:r>
              <a:rPr lang="en" altLang="zh-CN" sz="1050" dirty="0">
                <a:solidFill>
                  <a:srgbClr val="CC7832"/>
                </a:solidFill>
              </a:rPr>
              <a:t>, </a:t>
            </a:r>
            <a:r>
              <a:rPr lang="en" altLang="zh-CN" sz="1050" dirty="0" err="1"/>
              <a:t>args</a:t>
            </a:r>
            <a:r>
              <a:rPr lang="en" altLang="zh-CN" sz="1050" dirty="0"/>
              <a:t>)</a:t>
            </a:r>
            <a:r>
              <a:rPr lang="en" altLang="zh-CN" sz="1050" dirty="0">
                <a:solidFill>
                  <a:srgbClr val="CC7832"/>
                </a:solidFill>
              </a:rPr>
              <a:t>;</a:t>
            </a:r>
            <a:br>
              <a:rPr lang="en" altLang="zh-CN" sz="1050" dirty="0">
                <a:solidFill>
                  <a:srgbClr val="CC7832"/>
                </a:solidFill>
              </a:rPr>
            </a:br>
            <a:r>
              <a:rPr lang="en" altLang="zh-CN" sz="1050" dirty="0">
                <a:solidFill>
                  <a:srgbClr val="CC7832"/>
                </a:solidFill>
              </a:rPr>
              <a:t>   </a:t>
            </a:r>
            <a:r>
              <a:rPr lang="en" altLang="zh-CN" sz="1050" dirty="0"/>
              <a:t>}</a:t>
            </a:r>
            <a:br>
              <a:rPr lang="en" altLang="zh-CN" sz="1050" dirty="0"/>
            </a:br>
            <a:r>
              <a:rPr lang="en" altLang="zh-CN" sz="1050" dirty="0"/>
              <a:t>}</a:t>
            </a:r>
            <a:endParaRPr lang="zh-CN" altLang="en-US" sz="1050" dirty="0"/>
          </a:p>
        </p:txBody>
      </p:sp>
      <p:sp>
        <p:nvSpPr>
          <p:cNvPr id="7" name="矩形 6">
            <a:extLst>
              <a:ext uri="{FF2B5EF4-FFF2-40B4-BE49-F238E27FC236}">
                <a16:creationId xmlns:a16="http://schemas.microsoft.com/office/drawing/2014/main" id="{DADE7123-B69C-ED43-9D72-064FC0B74F40}"/>
              </a:ext>
            </a:extLst>
          </p:cNvPr>
          <p:cNvSpPr/>
          <p:nvPr/>
        </p:nvSpPr>
        <p:spPr>
          <a:xfrm>
            <a:off x="1247916" y="2019004"/>
            <a:ext cx="5400600" cy="577081"/>
          </a:xfrm>
          <a:prstGeom prst="rect">
            <a:avLst/>
          </a:prstGeom>
        </p:spPr>
        <p:txBody>
          <a:bodyPr wrap="square">
            <a:spAutoFit/>
          </a:bodyPr>
          <a:lstStyle/>
          <a:p>
            <a:r>
              <a:rPr lang="en-US" altLang="zh-CN" sz="1050" dirty="0" err="1">
                <a:solidFill>
                  <a:schemeClr val="tx2"/>
                </a:solidFill>
              </a:rPr>
              <a:t>schema.sql</a:t>
            </a:r>
            <a:endParaRPr lang="en" altLang="zh-CN" sz="1050" dirty="0">
              <a:solidFill>
                <a:schemeClr val="tx2"/>
              </a:solidFill>
            </a:endParaRPr>
          </a:p>
          <a:p>
            <a:r>
              <a:rPr lang="en" altLang="zh-CN" sz="1050" dirty="0">
                <a:solidFill>
                  <a:srgbClr val="CC7832"/>
                </a:solidFill>
              </a:rPr>
              <a:t>drop table </a:t>
            </a:r>
            <a:r>
              <a:rPr lang="en" altLang="zh-CN" sz="1050" dirty="0"/>
              <a:t>BOOKINGS if </a:t>
            </a:r>
            <a:r>
              <a:rPr lang="en" altLang="zh-CN" sz="1050" dirty="0">
                <a:solidFill>
                  <a:srgbClr val="CC7832"/>
                </a:solidFill>
              </a:rPr>
              <a:t>exists;</a:t>
            </a:r>
            <a:br>
              <a:rPr lang="en" altLang="zh-CN" sz="1050" dirty="0">
                <a:solidFill>
                  <a:srgbClr val="CC7832"/>
                </a:solidFill>
              </a:rPr>
            </a:br>
            <a:r>
              <a:rPr lang="en" altLang="zh-CN" sz="1050" dirty="0">
                <a:solidFill>
                  <a:srgbClr val="CC7832"/>
                </a:solidFill>
              </a:rPr>
              <a:t>create table </a:t>
            </a:r>
            <a:r>
              <a:rPr lang="en" altLang="zh-CN" sz="1050" dirty="0"/>
              <a:t>BOOKINGS(</a:t>
            </a:r>
            <a:r>
              <a:rPr lang="en" altLang="zh-CN" sz="1050" dirty="0">
                <a:solidFill>
                  <a:srgbClr val="9876AA"/>
                </a:solidFill>
              </a:rPr>
              <a:t>ID </a:t>
            </a:r>
            <a:r>
              <a:rPr lang="en" altLang="zh-CN" sz="1050" dirty="0"/>
              <a:t>serial</a:t>
            </a:r>
            <a:r>
              <a:rPr lang="en" altLang="zh-CN" sz="1050" dirty="0">
                <a:solidFill>
                  <a:srgbClr val="CC7832"/>
                </a:solidFill>
              </a:rPr>
              <a:t>, </a:t>
            </a:r>
            <a:r>
              <a:rPr lang="en" altLang="zh-CN" sz="1050" dirty="0">
                <a:solidFill>
                  <a:srgbClr val="9876AA"/>
                </a:solidFill>
              </a:rPr>
              <a:t>FIRST_NAME </a:t>
            </a:r>
            <a:r>
              <a:rPr lang="en" altLang="zh-CN" sz="1050" dirty="0">
                <a:solidFill>
                  <a:srgbClr val="CC7832"/>
                </a:solidFill>
              </a:rPr>
              <a:t>varchar</a:t>
            </a:r>
            <a:r>
              <a:rPr lang="en" altLang="zh-CN" sz="1050" dirty="0"/>
              <a:t>(</a:t>
            </a:r>
            <a:r>
              <a:rPr lang="en" altLang="zh-CN" sz="1050" dirty="0">
                <a:solidFill>
                  <a:srgbClr val="6897BB"/>
                </a:solidFill>
              </a:rPr>
              <a:t>5</a:t>
            </a:r>
            <a:r>
              <a:rPr lang="en" altLang="zh-CN" sz="1050" dirty="0"/>
              <a:t>) </a:t>
            </a:r>
            <a:r>
              <a:rPr lang="en" altLang="zh-CN" sz="1050" dirty="0">
                <a:solidFill>
                  <a:srgbClr val="CC7832"/>
                </a:solidFill>
              </a:rPr>
              <a:t>NOT NULL</a:t>
            </a:r>
            <a:r>
              <a:rPr lang="en" altLang="zh-CN" sz="1050" dirty="0"/>
              <a:t>)</a:t>
            </a:r>
            <a:r>
              <a:rPr lang="en" altLang="zh-CN" sz="1050" dirty="0">
                <a:solidFill>
                  <a:srgbClr val="CC7832"/>
                </a:solidFill>
              </a:rPr>
              <a:t>;</a:t>
            </a:r>
            <a:endParaRPr lang="zh-CN" altLang="en-US" sz="1050" dirty="0"/>
          </a:p>
        </p:txBody>
      </p:sp>
      <p:sp>
        <p:nvSpPr>
          <p:cNvPr id="8" name="矩形 7">
            <a:extLst>
              <a:ext uri="{FF2B5EF4-FFF2-40B4-BE49-F238E27FC236}">
                <a16:creationId xmlns:a16="http://schemas.microsoft.com/office/drawing/2014/main" id="{4BC87329-64F0-4B45-89E9-9F891DFA44A1}"/>
              </a:ext>
            </a:extLst>
          </p:cNvPr>
          <p:cNvSpPr/>
          <p:nvPr/>
        </p:nvSpPr>
        <p:spPr>
          <a:xfrm>
            <a:off x="1247916" y="2895787"/>
            <a:ext cx="3429000" cy="1869743"/>
          </a:xfrm>
          <a:prstGeom prst="rect">
            <a:avLst/>
          </a:prstGeom>
        </p:spPr>
        <p:txBody>
          <a:bodyPr>
            <a:spAutoFit/>
          </a:bodyPr>
          <a:lstStyle/>
          <a:p>
            <a:r>
              <a:rPr lang="en-US" altLang="zh-CN" sz="1050" dirty="0" err="1">
                <a:solidFill>
                  <a:schemeClr val="tx2"/>
                </a:solidFill>
              </a:rPr>
              <a:t>pom.xml</a:t>
            </a:r>
            <a:endParaRPr lang="en" altLang="zh-CN" sz="1050" dirty="0">
              <a:solidFill>
                <a:schemeClr val="tx2"/>
              </a:solidFill>
            </a:endParaRPr>
          </a:p>
          <a:p>
            <a:r>
              <a:rPr lang="en" altLang="zh-CN" sz="1050" dirty="0">
                <a:solidFill>
                  <a:srgbClr val="E8BF6A"/>
                </a:solidFill>
              </a:rPr>
              <a:t>&lt;dependency&gt;</a:t>
            </a:r>
            <a:br>
              <a:rPr lang="en" altLang="zh-CN" sz="1050" dirty="0">
                <a:solidFill>
                  <a:srgbClr val="E8BF6A"/>
                </a:solidFill>
              </a:rPr>
            </a:br>
            <a:r>
              <a:rPr lang="en" altLang="zh-CN" sz="1050" dirty="0">
                <a:solidFill>
                  <a:srgbClr val="E8BF6A"/>
                </a:solidFill>
              </a:rPr>
              <a:t>    &lt;</a:t>
            </a:r>
            <a:r>
              <a:rPr lang="en" altLang="zh-CN" sz="1050" dirty="0" err="1">
                <a:solidFill>
                  <a:srgbClr val="E8BF6A"/>
                </a:solidFill>
              </a:rPr>
              <a:t>groupId</a:t>
            </a:r>
            <a:r>
              <a:rPr lang="en" altLang="zh-CN" sz="1050" dirty="0">
                <a:solidFill>
                  <a:srgbClr val="E8BF6A"/>
                </a:solidFill>
              </a:rPr>
              <a:t>&gt;</a:t>
            </a:r>
            <a:r>
              <a:rPr lang="en" altLang="zh-CN" sz="1050" dirty="0" err="1"/>
              <a:t>org.springframework.boot</a:t>
            </a:r>
            <a:r>
              <a:rPr lang="en" altLang="zh-CN" sz="1050" dirty="0">
                <a:solidFill>
                  <a:srgbClr val="E8BF6A"/>
                </a:solidFill>
              </a:rPr>
              <a:t>&lt;/</a:t>
            </a:r>
            <a:r>
              <a:rPr lang="en" altLang="zh-CN" sz="1050" dirty="0" err="1">
                <a:solidFill>
                  <a:srgbClr val="E8BF6A"/>
                </a:solidFill>
              </a:rPr>
              <a:t>groupId</a:t>
            </a:r>
            <a:r>
              <a:rPr lang="en" altLang="zh-CN" sz="1050" dirty="0">
                <a:solidFill>
                  <a:srgbClr val="E8BF6A"/>
                </a:solidFill>
              </a:rPr>
              <a:t>&gt;</a:t>
            </a:r>
            <a:br>
              <a:rPr lang="en" altLang="zh-CN" sz="1050" dirty="0">
                <a:solidFill>
                  <a:srgbClr val="E8BF6A"/>
                </a:solidFill>
              </a:rPr>
            </a:br>
            <a:r>
              <a:rPr lang="en" altLang="zh-CN" sz="1050" dirty="0">
                <a:solidFill>
                  <a:srgbClr val="E8BF6A"/>
                </a:solidFill>
              </a:rPr>
              <a:t>    &lt;</a:t>
            </a:r>
            <a:r>
              <a:rPr lang="en" altLang="zh-CN" sz="1050" dirty="0" err="1">
                <a:solidFill>
                  <a:srgbClr val="E8BF6A"/>
                </a:solidFill>
              </a:rPr>
              <a:t>artifactId</a:t>
            </a:r>
            <a:r>
              <a:rPr lang="en" altLang="zh-CN" sz="1050" dirty="0">
                <a:solidFill>
                  <a:srgbClr val="E8BF6A"/>
                </a:solidFill>
              </a:rPr>
              <a:t>&gt;</a:t>
            </a:r>
            <a:r>
              <a:rPr lang="en" altLang="zh-CN" sz="1050" dirty="0"/>
              <a:t>spring-boot-starter-data-</a:t>
            </a:r>
            <a:r>
              <a:rPr lang="en" altLang="zh-CN" sz="1050" dirty="0" err="1"/>
              <a:t>jdbc</a:t>
            </a:r>
            <a:r>
              <a:rPr lang="en" altLang="zh-CN" sz="1050" dirty="0">
                <a:solidFill>
                  <a:srgbClr val="E8BF6A"/>
                </a:solidFill>
              </a:rPr>
              <a:t>&lt;/</a:t>
            </a:r>
            <a:r>
              <a:rPr lang="en" altLang="zh-CN" sz="1050" dirty="0" err="1">
                <a:solidFill>
                  <a:srgbClr val="E8BF6A"/>
                </a:solidFill>
              </a:rPr>
              <a:t>artifactId</a:t>
            </a:r>
            <a:r>
              <a:rPr lang="en" altLang="zh-CN" sz="1050" dirty="0">
                <a:solidFill>
                  <a:srgbClr val="E8BF6A"/>
                </a:solidFill>
              </a:rPr>
              <a:t>&gt;</a:t>
            </a:r>
            <a:br>
              <a:rPr lang="en" altLang="zh-CN" sz="1050" dirty="0">
                <a:solidFill>
                  <a:srgbClr val="E8BF6A"/>
                </a:solidFill>
              </a:rPr>
            </a:br>
            <a:r>
              <a:rPr lang="en" altLang="zh-CN" sz="1050" dirty="0">
                <a:solidFill>
                  <a:srgbClr val="E8BF6A"/>
                </a:solidFill>
              </a:rPr>
              <a:t>&lt;/dependency&gt;</a:t>
            </a:r>
            <a:br>
              <a:rPr lang="en" altLang="zh-CN" sz="1050" dirty="0">
                <a:solidFill>
                  <a:srgbClr val="E8BF6A"/>
                </a:solidFill>
              </a:rPr>
            </a:br>
            <a:br>
              <a:rPr lang="en" altLang="zh-CN" sz="1050" dirty="0">
                <a:solidFill>
                  <a:srgbClr val="E8BF6A"/>
                </a:solidFill>
              </a:rPr>
            </a:br>
            <a:r>
              <a:rPr lang="en" altLang="zh-CN" sz="1050" dirty="0">
                <a:solidFill>
                  <a:srgbClr val="E8BF6A"/>
                </a:solidFill>
              </a:rPr>
              <a:t>&lt;dependency&gt;</a:t>
            </a:r>
            <a:br>
              <a:rPr lang="en" altLang="zh-CN" sz="1050" dirty="0">
                <a:solidFill>
                  <a:srgbClr val="E8BF6A"/>
                </a:solidFill>
              </a:rPr>
            </a:br>
            <a:r>
              <a:rPr lang="en" altLang="zh-CN" sz="1050" dirty="0">
                <a:solidFill>
                  <a:srgbClr val="E8BF6A"/>
                </a:solidFill>
              </a:rPr>
              <a:t>    &lt;</a:t>
            </a:r>
            <a:r>
              <a:rPr lang="en" altLang="zh-CN" sz="1050" dirty="0" err="1">
                <a:solidFill>
                  <a:srgbClr val="E8BF6A"/>
                </a:solidFill>
              </a:rPr>
              <a:t>groupId</a:t>
            </a:r>
            <a:r>
              <a:rPr lang="en" altLang="zh-CN" sz="1050" dirty="0">
                <a:solidFill>
                  <a:srgbClr val="E8BF6A"/>
                </a:solidFill>
              </a:rPr>
              <a:t>&gt;</a:t>
            </a:r>
            <a:r>
              <a:rPr lang="en" altLang="zh-CN" sz="1050" dirty="0"/>
              <a:t>com.h2database</a:t>
            </a:r>
            <a:r>
              <a:rPr lang="en" altLang="zh-CN" sz="1050" dirty="0">
                <a:solidFill>
                  <a:srgbClr val="E8BF6A"/>
                </a:solidFill>
              </a:rPr>
              <a:t>&lt;/</a:t>
            </a:r>
            <a:r>
              <a:rPr lang="en" altLang="zh-CN" sz="1050" dirty="0" err="1">
                <a:solidFill>
                  <a:srgbClr val="E8BF6A"/>
                </a:solidFill>
              </a:rPr>
              <a:t>groupId</a:t>
            </a:r>
            <a:r>
              <a:rPr lang="en" altLang="zh-CN" sz="1050" dirty="0">
                <a:solidFill>
                  <a:srgbClr val="E8BF6A"/>
                </a:solidFill>
              </a:rPr>
              <a:t>&gt;</a:t>
            </a:r>
            <a:br>
              <a:rPr lang="en" altLang="zh-CN" sz="1050" dirty="0">
                <a:solidFill>
                  <a:srgbClr val="E8BF6A"/>
                </a:solidFill>
              </a:rPr>
            </a:br>
            <a:r>
              <a:rPr lang="en" altLang="zh-CN" sz="1050" dirty="0">
                <a:solidFill>
                  <a:srgbClr val="E8BF6A"/>
                </a:solidFill>
              </a:rPr>
              <a:t>    &lt;</a:t>
            </a:r>
            <a:r>
              <a:rPr lang="en" altLang="zh-CN" sz="1050" dirty="0" err="1">
                <a:solidFill>
                  <a:srgbClr val="E8BF6A"/>
                </a:solidFill>
              </a:rPr>
              <a:t>artifactId</a:t>
            </a:r>
            <a:r>
              <a:rPr lang="en" altLang="zh-CN" sz="1050" dirty="0">
                <a:solidFill>
                  <a:srgbClr val="E8BF6A"/>
                </a:solidFill>
              </a:rPr>
              <a:t>&gt;</a:t>
            </a:r>
            <a:r>
              <a:rPr lang="en" altLang="zh-CN" sz="1050" dirty="0"/>
              <a:t>h2</a:t>
            </a:r>
            <a:r>
              <a:rPr lang="en" altLang="zh-CN" sz="1050" dirty="0">
                <a:solidFill>
                  <a:srgbClr val="E8BF6A"/>
                </a:solidFill>
              </a:rPr>
              <a:t>&lt;/</a:t>
            </a:r>
            <a:r>
              <a:rPr lang="en" altLang="zh-CN" sz="1050" dirty="0" err="1">
                <a:solidFill>
                  <a:srgbClr val="E8BF6A"/>
                </a:solidFill>
              </a:rPr>
              <a:t>artifactId</a:t>
            </a:r>
            <a:r>
              <a:rPr lang="en" altLang="zh-CN" sz="1050" dirty="0">
                <a:solidFill>
                  <a:srgbClr val="E8BF6A"/>
                </a:solidFill>
              </a:rPr>
              <a:t>&gt;</a:t>
            </a:r>
            <a:br>
              <a:rPr lang="en" altLang="zh-CN" sz="1050" dirty="0">
                <a:solidFill>
                  <a:srgbClr val="E8BF6A"/>
                </a:solidFill>
              </a:rPr>
            </a:br>
            <a:r>
              <a:rPr lang="en" altLang="zh-CN" sz="1050" dirty="0">
                <a:solidFill>
                  <a:srgbClr val="E8BF6A"/>
                </a:solidFill>
              </a:rPr>
              <a:t>    &lt;scope&gt;</a:t>
            </a:r>
            <a:r>
              <a:rPr lang="en" altLang="zh-CN" sz="1050" dirty="0"/>
              <a:t>runtime</a:t>
            </a:r>
            <a:r>
              <a:rPr lang="en" altLang="zh-CN" sz="1050" dirty="0">
                <a:solidFill>
                  <a:srgbClr val="E8BF6A"/>
                </a:solidFill>
              </a:rPr>
              <a:t>&lt;/scope&gt;</a:t>
            </a:r>
            <a:br>
              <a:rPr lang="en" altLang="zh-CN" sz="1050" dirty="0">
                <a:solidFill>
                  <a:srgbClr val="E8BF6A"/>
                </a:solidFill>
              </a:rPr>
            </a:br>
            <a:r>
              <a:rPr lang="en" altLang="zh-CN" sz="1050" dirty="0">
                <a:solidFill>
                  <a:srgbClr val="E8BF6A"/>
                </a:solidFill>
              </a:rPr>
              <a:t>&lt;/dependency&gt;</a:t>
            </a:r>
            <a:endParaRPr lang="zh-CN" altLang="en-US" sz="1050" dirty="0"/>
          </a:p>
        </p:txBody>
      </p:sp>
      <p:pic>
        <p:nvPicPr>
          <p:cNvPr id="9" name="图片 8">
            <a:extLst>
              <a:ext uri="{FF2B5EF4-FFF2-40B4-BE49-F238E27FC236}">
                <a16:creationId xmlns:a16="http://schemas.microsoft.com/office/drawing/2014/main" id="{5C2131EA-BBAF-964D-85A7-16384D1BE31A}"/>
              </a:ext>
            </a:extLst>
          </p:cNvPr>
          <p:cNvPicPr>
            <a:picLocks noChangeAspect="1"/>
          </p:cNvPicPr>
          <p:nvPr/>
        </p:nvPicPr>
        <p:blipFill>
          <a:blip r:embed="rId2"/>
          <a:stretch>
            <a:fillRect/>
          </a:stretch>
        </p:blipFill>
        <p:spPr>
          <a:xfrm>
            <a:off x="5382091" y="1654573"/>
            <a:ext cx="2391143" cy="2760788"/>
          </a:xfrm>
          <a:prstGeom prst="rect">
            <a:avLst/>
          </a:prstGeom>
        </p:spPr>
      </p:pic>
    </p:spTree>
    <p:extLst>
      <p:ext uri="{BB962C8B-B14F-4D97-AF65-F5344CB8AC3E}">
        <p14:creationId xmlns:p14="http://schemas.microsoft.com/office/powerpoint/2010/main" val="3722862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AD1F8-1A70-A541-8AEA-50064D846D00}"/>
              </a:ext>
            </a:extLst>
          </p:cNvPr>
          <p:cNvSpPr>
            <a:spLocks noGrp="1"/>
          </p:cNvSpPr>
          <p:nvPr>
            <p:ph type="title"/>
          </p:nvPr>
        </p:nvSpPr>
        <p:spPr/>
        <p:txBody>
          <a:bodyPr/>
          <a:lstStyle/>
          <a:p>
            <a:r>
              <a:rPr lang="en-US" altLang="zh-CN" dirty="0"/>
              <a:t>Managing Transactions</a:t>
            </a:r>
            <a:r>
              <a:rPr lang="zh-Hans" altLang="en-US" dirty="0"/>
              <a:t> </a:t>
            </a:r>
            <a:r>
              <a:rPr lang="en-US" altLang="zh-Hans" dirty="0"/>
              <a:t>in</a:t>
            </a:r>
            <a:r>
              <a:rPr lang="zh-Hans" altLang="en-US" dirty="0"/>
              <a:t> </a:t>
            </a:r>
            <a:r>
              <a:rPr lang="en-US" altLang="zh-Hans" dirty="0"/>
              <a:t>Spring</a:t>
            </a:r>
            <a:r>
              <a:rPr lang="en-US" altLang="zh-CN" dirty="0"/>
              <a:t> </a:t>
            </a:r>
            <a:endParaRPr kumimoji="1" lang="zh-CN" altLang="en-US" dirty="0"/>
          </a:p>
        </p:txBody>
      </p:sp>
      <p:sp>
        <p:nvSpPr>
          <p:cNvPr id="4" name="灯片编号占位符 3">
            <a:extLst>
              <a:ext uri="{FF2B5EF4-FFF2-40B4-BE49-F238E27FC236}">
                <a16:creationId xmlns:a16="http://schemas.microsoft.com/office/drawing/2014/main" id="{0C98A00D-BE85-DA49-BE76-702E994F8B40}"/>
              </a:ext>
            </a:extLst>
          </p:cNvPr>
          <p:cNvSpPr>
            <a:spLocks noGrp="1"/>
          </p:cNvSpPr>
          <p:nvPr>
            <p:ph type="sldNum" sz="quarter" idx="12"/>
          </p:nvPr>
        </p:nvSpPr>
        <p:spPr/>
        <p:txBody>
          <a:bodyPr/>
          <a:lstStyle/>
          <a:p>
            <a:fld id="{CB818ED7-1FAF-4BEC-A906-EB6564C334EB}" type="slidenum">
              <a:rPr lang="zh-CN" altLang="en-US" smtClean="0"/>
              <a:pPr/>
              <a:t>21</a:t>
            </a:fld>
            <a:endParaRPr lang="zh-CN" altLang="en-US" dirty="0"/>
          </a:p>
        </p:txBody>
      </p:sp>
      <p:pic>
        <p:nvPicPr>
          <p:cNvPr id="5" name="图片 4">
            <a:extLst>
              <a:ext uri="{FF2B5EF4-FFF2-40B4-BE49-F238E27FC236}">
                <a16:creationId xmlns:a16="http://schemas.microsoft.com/office/drawing/2014/main" id="{7843B5F5-EBFD-7644-89CB-16D95F9A6167}"/>
              </a:ext>
            </a:extLst>
          </p:cNvPr>
          <p:cNvPicPr>
            <a:picLocks noChangeAspect="1"/>
          </p:cNvPicPr>
          <p:nvPr/>
        </p:nvPicPr>
        <p:blipFill>
          <a:blip r:embed="rId2"/>
          <a:stretch>
            <a:fillRect/>
          </a:stretch>
        </p:blipFill>
        <p:spPr>
          <a:xfrm>
            <a:off x="1143000" y="1346185"/>
            <a:ext cx="6858000" cy="2721160"/>
          </a:xfrm>
          <a:prstGeom prst="rect">
            <a:avLst/>
          </a:prstGeom>
        </p:spPr>
      </p:pic>
    </p:spTree>
    <p:extLst>
      <p:ext uri="{BB962C8B-B14F-4D97-AF65-F5344CB8AC3E}">
        <p14:creationId xmlns:p14="http://schemas.microsoft.com/office/powerpoint/2010/main" val="34584721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70C7AB-AED5-5E61-0547-C2455C3704D4}"/>
              </a:ext>
            </a:extLst>
          </p:cNvPr>
          <p:cNvSpPr>
            <a:spLocks noGrp="1"/>
          </p:cNvSpPr>
          <p:nvPr>
            <p:ph type="title"/>
          </p:nvPr>
        </p:nvSpPr>
        <p:spPr/>
        <p:txBody>
          <a:bodyPr/>
          <a:lstStyle/>
          <a:p>
            <a:r>
              <a:rPr kumimoji="1" lang="en-US" altLang="zh-CN" dirty="0"/>
              <a:t>A</a:t>
            </a:r>
            <a:r>
              <a:rPr kumimoji="1" lang="zh-CN" altLang="en-US" dirty="0"/>
              <a:t> </a:t>
            </a:r>
            <a:r>
              <a:rPr kumimoji="1" lang="en-US" altLang="zh-CN" dirty="0"/>
              <a:t>Transaction</a:t>
            </a:r>
            <a:r>
              <a:rPr kumimoji="1" lang="zh-CN" altLang="en-US" dirty="0"/>
              <a:t> </a:t>
            </a:r>
            <a:r>
              <a:rPr kumimoji="1" lang="en-US" altLang="zh-CN" dirty="0"/>
              <a:t>Example</a:t>
            </a:r>
            <a:endParaRPr kumimoji="1" lang="zh-CN" altLang="en-US" dirty="0"/>
          </a:p>
        </p:txBody>
      </p:sp>
      <p:sp>
        <p:nvSpPr>
          <p:cNvPr id="3" name="内容占位符 2">
            <a:extLst>
              <a:ext uri="{FF2B5EF4-FFF2-40B4-BE49-F238E27FC236}">
                <a16:creationId xmlns:a16="http://schemas.microsoft.com/office/drawing/2014/main" id="{A98EE00C-D48A-3C22-813F-93DF83DCFDCA}"/>
              </a:ext>
            </a:extLst>
          </p:cNvPr>
          <p:cNvSpPr>
            <a:spLocks noGrp="1"/>
          </p:cNvSpPr>
          <p:nvPr>
            <p:ph idx="1"/>
          </p:nvPr>
        </p:nvSpPr>
        <p:spPr/>
        <p:txBody>
          <a:bodyPr>
            <a:normAutofit fontScale="70000" lnSpcReduction="20000"/>
          </a:bodyPr>
          <a:lstStyle/>
          <a:p>
            <a:r>
              <a:rPr kumimoji="1" lang="en-US" altLang="zh-CN" dirty="0" err="1"/>
              <a:t>Bank.java</a:t>
            </a:r>
            <a:endParaRPr kumimoji="1" lang="en-US" altLang="zh-CN" dirty="0"/>
          </a:p>
          <a:p>
            <a:pPr marL="300038" lvl="1" indent="0">
              <a:buNone/>
            </a:pPr>
            <a:r>
              <a:rPr lang="en-US" altLang="zh-CN" sz="1600" dirty="0">
                <a:solidFill>
                  <a:srgbClr val="808000"/>
                </a:solidFill>
                <a:latin typeface="+mn-lt"/>
              </a:rPr>
              <a:t>@Entity</a:t>
            </a:r>
            <a:br>
              <a:rPr lang="en-US" altLang="zh-CN" sz="1600" dirty="0">
                <a:solidFill>
                  <a:srgbClr val="808000"/>
                </a:solidFill>
                <a:latin typeface="+mn-lt"/>
              </a:rPr>
            </a:br>
            <a:r>
              <a:rPr lang="en-US" altLang="zh-CN" sz="1600" dirty="0">
                <a:solidFill>
                  <a:srgbClr val="808000"/>
                </a:solidFill>
                <a:latin typeface="+mn-lt"/>
              </a:rPr>
              <a:t>@Table</a:t>
            </a:r>
            <a:r>
              <a:rPr lang="en-US" altLang="zh-CN" sz="1600" dirty="0">
                <a:latin typeface="+mn-lt"/>
              </a:rPr>
              <a:t>(name = </a:t>
            </a:r>
            <a:r>
              <a:rPr lang="en-US" altLang="zh-CN" sz="1600" b="1" dirty="0">
                <a:solidFill>
                  <a:srgbClr val="008000"/>
                </a:solidFill>
                <a:latin typeface="+mn-lt"/>
              </a:rPr>
              <a:t>"bank"</a:t>
            </a:r>
            <a:r>
              <a:rPr lang="en-US" altLang="zh-CN" sz="1600" dirty="0">
                <a:latin typeface="+mn-lt"/>
              </a:rPr>
              <a:t>)</a:t>
            </a:r>
            <a:br>
              <a:rPr lang="en-US" altLang="zh-CN" sz="1600" dirty="0">
                <a:latin typeface="+mn-lt"/>
              </a:rPr>
            </a:br>
            <a:r>
              <a:rPr lang="en-US" altLang="zh-CN" sz="1600" b="1" dirty="0">
                <a:solidFill>
                  <a:srgbClr val="000080"/>
                </a:solidFill>
                <a:latin typeface="+mn-lt"/>
              </a:rPr>
              <a:t>public class </a:t>
            </a:r>
            <a:r>
              <a:rPr lang="en-US" altLang="zh-CN" sz="1600" dirty="0">
                <a:latin typeface="+mn-lt"/>
              </a:rPr>
              <a:t>Bank {</a:t>
            </a:r>
            <a:br>
              <a:rPr lang="en-US" altLang="zh-CN" sz="1600" dirty="0">
                <a:latin typeface="+mn-lt"/>
              </a:rPr>
            </a:br>
            <a:r>
              <a:rPr lang="en-US" altLang="zh-CN" sz="1600" dirty="0">
                <a:latin typeface="+mn-lt"/>
              </a:rPr>
              <a:t>    </a:t>
            </a:r>
            <a:r>
              <a:rPr lang="en-US" altLang="zh-CN" sz="1600" dirty="0">
                <a:solidFill>
                  <a:srgbClr val="808000"/>
                </a:solidFill>
                <a:latin typeface="+mn-lt"/>
              </a:rPr>
              <a:t>@Id</a:t>
            </a:r>
            <a:br>
              <a:rPr lang="en-US" altLang="zh-CN" sz="1600" dirty="0">
                <a:solidFill>
                  <a:srgbClr val="808000"/>
                </a:solidFill>
                <a:latin typeface="+mn-lt"/>
              </a:rPr>
            </a:br>
            <a:r>
              <a:rPr lang="en-US" altLang="zh-CN" sz="1600" dirty="0">
                <a:solidFill>
                  <a:srgbClr val="808000"/>
                </a:solidFill>
                <a:latin typeface="+mn-lt"/>
              </a:rPr>
              <a:t>    @Column</a:t>
            </a:r>
            <a:r>
              <a:rPr lang="en-US" altLang="zh-CN" sz="1600" dirty="0">
                <a:latin typeface="+mn-lt"/>
              </a:rPr>
              <a:t>(name = </a:t>
            </a:r>
            <a:r>
              <a:rPr lang="en-US" altLang="zh-CN" sz="1600" b="1" dirty="0">
                <a:solidFill>
                  <a:srgbClr val="008000"/>
                </a:solidFill>
                <a:latin typeface="+mn-lt"/>
              </a:rPr>
              <a:t>"account"</a:t>
            </a:r>
            <a:r>
              <a:rPr lang="en-US" altLang="zh-CN" sz="1600" dirty="0">
                <a:latin typeface="+mn-lt"/>
              </a:rPr>
              <a:t>, nullable = </a:t>
            </a:r>
            <a:r>
              <a:rPr lang="en-US" altLang="zh-CN" sz="1600" b="1" dirty="0">
                <a:solidFill>
                  <a:srgbClr val="000080"/>
                </a:solidFill>
                <a:latin typeface="+mn-lt"/>
              </a:rPr>
              <a:t>false</a:t>
            </a:r>
            <a:r>
              <a:rPr lang="en-US" altLang="zh-CN" sz="1600" dirty="0">
                <a:latin typeface="+mn-lt"/>
              </a:rPr>
              <a:t>, length = </a:t>
            </a:r>
            <a:r>
              <a:rPr lang="en-US" altLang="zh-CN" sz="1600" dirty="0">
                <a:solidFill>
                  <a:srgbClr val="0000FF"/>
                </a:solidFill>
                <a:latin typeface="+mn-lt"/>
              </a:rPr>
              <a:t>45</a:t>
            </a:r>
            <a:r>
              <a:rPr lang="en-US" altLang="zh-CN" sz="1600" dirty="0">
                <a:latin typeface="+mn-lt"/>
              </a:rPr>
              <a:t>)</a:t>
            </a:r>
            <a:br>
              <a:rPr lang="en-US" altLang="zh-CN" sz="1600" dirty="0">
                <a:latin typeface="+mn-lt"/>
              </a:rPr>
            </a:br>
            <a:r>
              <a:rPr lang="en-US" altLang="zh-CN" sz="1600" dirty="0">
                <a:latin typeface="+mn-lt"/>
              </a:rPr>
              <a:t>    </a:t>
            </a:r>
            <a:r>
              <a:rPr lang="en-US" altLang="zh-CN" sz="1600" b="1" dirty="0">
                <a:solidFill>
                  <a:srgbClr val="000080"/>
                </a:solidFill>
                <a:latin typeface="+mn-lt"/>
              </a:rPr>
              <a:t>private </a:t>
            </a:r>
            <a:r>
              <a:rPr lang="en-US" altLang="zh-CN" sz="1600" dirty="0">
                <a:latin typeface="+mn-lt"/>
              </a:rPr>
              <a:t>String </a:t>
            </a:r>
            <a:r>
              <a:rPr lang="en-US" altLang="zh-CN" sz="1600" b="1" dirty="0">
                <a:solidFill>
                  <a:srgbClr val="660E7A"/>
                </a:solidFill>
                <a:latin typeface="+mn-lt"/>
              </a:rPr>
              <a:t>id</a:t>
            </a:r>
            <a:r>
              <a:rPr lang="en-US" altLang="zh-CN" sz="1600" dirty="0">
                <a:latin typeface="+mn-lt"/>
              </a:rPr>
              <a:t>;</a:t>
            </a:r>
            <a:br>
              <a:rPr lang="en-US" altLang="zh-CN" sz="1600" dirty="0">
                <a:latin typeface="+mn-lt"/>
              </a:rPr>
            </a:br>
            <a:br>
              <a:rPr lang="en-US" altLang="zh-CN" sz="1600" dirty="0">
                <a:latin typeface="+mn-lt"/>
              </a:rPr>
            </a:br>
            <a:r>
              <a:rPr lang="en-US" altLang="zh-CN" sz="1600" dirty="0">
                <a:latin typeface="+mn-lt"/>
              </a:rPr>
              <a:t>    </a:t>
            </a:r>
            <a:r>
              <a:rPr lang="en-US" altLang="zh-CN" sz="1600" dirty="0">
                <a:solidFill>
                  <a:srgbClr val="808000"/>
                </a:solidFill>
                <a:latin typeface="+mn-lt"/>
              </a:rPr>
              <a:t>@Column</a:t>
            </a:r>
            <a:r>
              <a:rPr lang="en-US" altLang="zh-CN" sz="1600" dirty="0">
                <a:latin typeface="+mn-lt"/>
              </a:rPr>
              <a:t>(name = </a:t>
            </a:r>
            <a:r>
              <a:rPr lang="en-US" altLang="zh-CN" sz="1600" b="1" dirty="0">
                <a:solidFill>
                  <a:srgbClr val="008000"/>
                </a:solidFill>
                <a:latin typeface="+mn-lt"/>
              </a:rPr>
              <a:t>"balance"</a:t>
            </a:r>
            <a:r>
              <a:rPr lang="en-US" altLang="zh-CN" sz="1600" dirty="0">
                <a:latin typeface="+mn-lt"/>
              </a:rPr>
              <a:t>)</a:t>
            </a:r>
            <a:br>
              <a:rPr lang="en-US" altLang="zh-CN" sz="1600" dirty="0">
                <a:latin typeface="+mn-lt"/>
              </a:rPr>
            </a:br>
            <a:r>
              <a:rPr lang="en-US" altLang="zh-CN" sz="1600" dirty="0">
                <a:latin typeface="+mn-lt"/>
              </a:rPr>
              <a:t>    </a:t>
            </a:r>
            <a:r>
              <a:rPr lang="en-US" altLang="zh-CN" sz="1600" b="1" dirty="0">
                <a:solidFill>
                  <a:srgbClr val="000080"/>
                </a:solidFill>
                <a:latin typeface="+mn-lt"/>
              </a:rPr>
              <a:t>private </a:t>
            </a:r>
            <a:r>
              <a:rPr lang="en-US" altLang="zh-CN" sz="1600" dirty="0">
                <a:latin typeface="+mn-lt"/>
              </a:rPr>
              <a:t>Integer </a:t>
            </a:r>
            <a:r>
              <a:rPr lang="en-US" altLang="zh-CN" sz="1600" b="1" dirty="0">
                <a:solidFill>
                  <a:srgbClr val="660E7A"/>
                </a:solidFill>
                <a:latin typeface="+mn-lt"/>
              </a:rPr>
              <a:t>balance</a:t>
            </a:r>
            <a:r>
              <a:rPr lang="en-US" altLang="zh-CN" sz="1600" dirty="0">
                <a:latin typeface="+mn-lt"/>
              </a:rPr>
              <a:t>;</a:t>
            </a:r>
            <a:br>
              <a:rPr lang="en-US" altLang="zh-CN" sz="1600" dirty="0">
                <a:latin typeface="+mn-lt"/>
              </a:rPr>
            </a:br>
            <a:br>
              <a:rPr lang="en-US" altLang="zh-CN" sz="1600" dirty="0">
                <a:latin typeface="+mn-lt"/>
              </a:rPr>
            </a:br>
            <a:r>
              <a:rPr lang="en-US" altLang="zh-CN" sz="1600" dirty="0">
                <a:latin typeface="+mn-lt"/>
              </a:rPr>
              <a:t>    </a:t>
            </a:r>
            <a:r>
              <a:rPr lang="en-US" altLang="zh-CN" sz="1600" b="1" dirty="0">
                <a:solidFill>
                  <a:srgbClr val="000080"/>
                </a:solidFill>
                <a:latin typeface="+mn-lt"/>
              </a:rPr>
              <a:t>public </a:t>
            </a:r>
            <a:r>
              <a:rPr lang="en-US" altLang="zh-CN" sz="1600" dirty="0">
                <a:latin typeface="+mn-lt"/>
              </a:rPr>
              <a:t>String </a:t>
            </a:r>
            <a:r>
              <a:rPr lang="en-US" altLang="zh-CN" sz="1600" dirty="0" err="1">
                <a:latin typeface="+mn-lt"/>
              </a:rPr>
              <a:t>getId</a:t>
            </a:r>
            <a:r>
              <a:rPr lang="en-US" altLang="zh-CN" sz="1600" dirty="0">
                <a:latin typeface="+mn-lt"/>
              </a:rPr>
              <a:t>() {</a:t>
            </a:r>
            <a:br>
              <a:rPr lang="en-US" altLang="zh-CN" sz="1600" dirty="0">
                <a:latin typeface="+mn-lt"/>
              </a:rPr>
            </a:br>
            <a:r>
              <a:rPr lang="en-US" altLang="zh-CN" sz="1600" dirty="0">
                <a:latin typeface="+mn-lt"/>
              </a:rPr>
              <a:t>        </a:t>
            </a:r>
            <a:r>
              <a:rPr lang="en-US" altLang="zh-CN" sz="1600" b="1" dirty="0">
                <a:solidFill>
                  <a:srgbClr val="000080"/>
                </a:solidFill>
                <a:latin typeface="+mn-lt"/>
              </a:rPr>
              <a:t>return </a:t>
            </a:r>
            <a:r>
              <a:rPr lang="en-US" altLang="zh-CN" sz="1600" b="1" dirty="0">
                <a:solidFill>
                  <a:srgbClr val="660E7A"/>
                </a:solidFill>
                <a:latin typeface="+mn-lt"/>
              </a:rPr>
              <a:t>id</a:t>
            </a:r>
            <a:r>
              <a:rPr lang="en-US" altLang="zh-CN" sz="1600" dirty="0">
                <a:latin typeface="+mn-lt"/>
              </a:rPr>
              <a:t>;</a:t>
            </a:r>
            <a:br>
              <a:rPr lang="en-US" altLang="zh-CN" sz="1600" dirty="0">
                <a:latin typeface="+mn-lt"/>
              </a:rPr>
            </a:br>
            <a:r>
              <a:rPr lang="en-US" altLang="zh-CN" sz="1600" dirty="0">
                <a:latin typeface="+mn-lt"/>
              </a:rPr>
              <a:t>    }</a:t>
            </a:r>
            <a:br>
              <a:rPr lang="en-US" altLang="zh-CN" sz="1600" dirty="0">
                <a:latin typeface="+mn-lt"/>
              </a:rPr>
            </a:br>
            <a:br>
              <a:rPr lang="en-US" altLang="zh-CN" sz="1600" dirty="0">
                <a:latin typeface="+mn-lt"/>
              </a:rPr>
            </a:br>
            <a:r>
              <a:rPr lang="en-US" altLang="zh-CN" sz="1600" dirty="0">
                <a:latin typeface="+mn-lt"/>
              </a:rPr>
              <a:t>    </a:t>
            </a:r>
            <a:r>
              <a:rPr lang="en-US" altLang="zh-CN" sz="1600" b="1" dirty="0">
                <a:solidFill>
                  <a:srgbClr val="000080"/>
                </a:solidFill>
                <a:latin typeface="+mn-lt"/>
              </a:rPr>
              <a:t>public void </a:t>
            </a:r>
            <a:r>
              <a:rPr lang="en-US" altLang="zh-CN" sz="1600" dirty="0" err="1">
                <a:latin typeface="+mn-lt"/>
              </a:rPr>
              <a:t>setId</a:t>
            </a:r>
            <a:r>
              <a:rPr lang="en-US" altLang="zh-CN" sz="1600" dirty="0">
                <a:latin typeface="+mn-lt"/>
              </a:rPr>
              <a:t>(String id) {</a:t>
            </a:r>
            <a:br>
              <a:rPr lang="en-US" altLang="zh-CN" sz="1600" dirty="0">
                <a:latin typeface="+mn-lt"/>
              </a:rPr>
            </a:br>
            <a:r>
              <a:rPr lang="en-US" altLang="zh-CN" sz="1600" dirty="0">
                <a:latin typeface="+mn-lt"/>
              </a:rPr>
              <a:t>        </a:t>
            </a:r>
            <a:r>
              <a:rPr lang="en-US" altLang="zh-CN" sz="1600" b="1" dirty="0" err="1">
                <a:solidFill>
                  <a:srgbClr val="000080"/>
                </a:solidFill>
                <a:latin typeface="+mn-lt"/>
              </a:rPr>
              <a:t>this</a:t>
            </a:r>
            <a:r>
              <a:rPr lang="en-US" altLang="zh-CN" sz="1600" dirty="0" err="1">
                <a:latin typeface="+mn-lt"/>
              </a:rPr>
              <a:t>.</a:t>
            </a:r>
            <a:r>
              <a:rPr lang="en-US" altLang="zh-CN" sz="1600" b="1" dirty="0" err="1">
                <a:solidFill>
                  <a:srgbClr val="660E7A"/>
                </a:solidFill>
                <a:latin typeface="+mn-lt"/>
              </a:rPr>
              <a:t>id</a:t>
            </a:r>
            <a:r>
              <a:rPr lang="en-US" altLang="zh-CN" sz="1600" b="1" dirty="0">
                <a:solidFill>
                  <a:srgbClr val="660E7A"/>
                </a:solidFill>
                <a:latin typeface="+mn-lt"/>
              </a:rPr>
              <a:t> </a:t>
            </a:r>
            <a:r>
              <a:rPr lang="en-US" altLang="zh-CN" sz="1600" dirty="0">
                <a:latin typeface="+mn-lt"/>
              </a:rPr>
              <a:t>= id;</a:t>
            </a:r>
            <a:br>
              <a:rPr lang="en-US" altLang="zh-CN" sz="1600" dirty="0">
                <a:latin typeface="+mn-lt"/>
              </a:rPr>
            </a:br>
            <a:r>
              <a:rPr lang="en-US" altLang="zh-CN" sz="1600" dirty="0">
                <a:latin typeface="+mn-lt"/>
              </a:rPr>
              <a:t>    }</a:t>
            </a:r>
            <a:br>
              <a:rPr lang="en-US" altLang="zh-CN" sz="1600" dirty="0">
                <a:latin typeface="+mn-lt"/>
              </a:rPr>
            </a:br>
            <a:br>
              <a:rPr lang="en-US" altLang="zh-CN" sz="1600" dirty="0">
                <a:latin typeface="+mn-lt"/>
              </a:rPr>
            </a:br>
            <a:r>
              <a:rPr lang="en-US" altLang="zh-CN" sz="1600" dirty="0">
                <a:latin typeface="+mn-lt"/>
              </a:rPr>
              <a:t>    </a:t>
            </a:r>
            <a:r>
              <a:rPr lang="en-US" altLang="zh-CN" sz="1600" b="1" dirty="0">
                <a:solidFill>
                  <a:srgbClr val="000080"/>
                </a:solidFill>
                <a:latin typeface="+mn-lt"/>
              </a:rPr>
              <a:t>public </a:t>
            </a:r>
            <a:r>
              <a:rPr lang="en-US" altLang="zh-CN" sz="1600" dirty="0">
                <a:latin typeface="+mn-lt"/>
              </a:rPr>
              <a:t>Integer </a:t>
            </a:r>
            <a:r>
              <a:rPr lang="en-US" altLang="zh-CN" sz="1600" dirty="0" err="1">
                <a:latin typeface="+mn-lt"/>
              </a:rPr>
              <a:t>getBalance</a:t>
            </a:r>
            <a:r>
              <a:rPr lang="en-US" altLang="zh-CN" sz="1600" dirty="0">
                <a:latin typeface="+mn-lt"/>
              </a:rPr>
              <a:t>() {</a:t>
            </a:r>
            <a:br>
              <a:rPr lang="en-US" altLang="zh-CN" sz="1600" dirty="0">
                <a:latin typeface="+mn-lt"/>
              </a:rPr>
            </a:br>
            <a:r>
              <a:rPr lang="en-US" altLang="zh-CN" sz="1600" dirty="0">
                <a:latin typeface="+mn-lt"/>
              </a:rPr>
              <a:t>        </a:t>
            </a:r>
            <a:r>
              <a:rPr lang="en-US" altLang="zh-CN" sz="1600" b="1" dirty="0">
                <a:solidFill>
                  <a:srgbClr val="000080"/>
                </a:solidFill>
                <a:latin typeface="+mn-lt"/>
              </a:rPr>
              <a:t>return </a:t>
            </a:r>
            <a:r>
              <a:rPr lang="en-US" altLang="zh-CN" sz="1600" b="1" dirty="0">
                <a:solidFill>
                  <a:srgbClr val="660E7A"/>
                </a:solidFill>
                <a:latin typeface="+mn-lt"/>
              </a:rPr>
              <a:t>balance</a:t>
            </a:r>
            <a:r>
              <a:rPr lang="en-US" altLang="zh-CN" sz="1600" dirty="0">
                <a:latin typeface="+mn-lt"/>
              </a:rPr>
              <a:t>;</a:t>
            </a:r>
            <a:br>
              <a:rPr lang="en-US" altLang="zh-CN" sz="1600" dirty="0">
                <a:latin typeface="+mn-lt"/>
              </a:rPr>
            </a:br>
            <a:r>
              <a:rPr lang="en-US" altLang="zh-CN" sz="1600" dirty="0">
                <a:latin typeface="+mn-lt"/>
              </a:rPr>
              <a:t>    }</a:t>
            </a:r>
            <a:br>
              <a:rPr lang="en-US" altLang="zh-CN" sz="1600" dirty="0">
                <a:latin typeface="+mn-lt"/>
              </a:rPr>
            </a:br>
            <a:br>
              <a:rPr lang="en-US" altLang="zh-CN" sz="1600" dirty="0">
                <a:latin typeface="+mn-lt"/>
              </a:rPr>
            </a:br>
            <a:r>
              <a:rPr lang="en-US" altLang="zh-CN" sz="1600" dirty="0">
                <a:latin typeface="+mn-lt"/>
              </a:rPr>
              <a:t>    </a:t>
            </a:r>
            <a:r>
              <a:rPr lang="en-US" altLang="zh-CN" sz="1600" b="1" dirty="0">
                <a:solidFill>
                  <a:srgbClr val="000080"/>
                </a:solidFill>
                <a:latin typeface="+mn-lt"/>
              </a:rPr>
              <a:t>public void </a:t>
            </a:r>
            <a:r>
              <a:rPr lang="en-US" altLang="zh-CN" sz="1600" dirty="0" err="1">
                <a:latin typeface="+mn-lt"/>
              </a:rPr>
              <a:t>setBalance</a:t>
            </a:r>
            <a:r>
              <a:rPr lang="en-US" altLang="zh-CN" sz="1600" dirty="0">
                <a:latin typeface="+mn-lt"/>
              </a:rPr>
              <a:t>(Integer balance) {</a:t>
            </a:r>
            <a:br>
              <a:rPr lang="en-US" altLang="zh-CN" sz="1600" dirty="0">
                <a:latin typeface="+mn-lt"/>
              </a:rPr>
            </a:br>
            <a:r>
              <a:rPr lang="en-US" altLang="zh-CN" sz="1600" dirty="0">
                <a:latin typeface="+mn-lt"/>
              </a:rPr>
              <a:t>        </a:t>
            </a:r>
            <a:r>
              <a:rPr lang="en-US" altLang="zh-CN" sz="1600" b="1" dirty="0" err="1">
                <a:solidFill>
                  <a:srgbClr val="000080"/>
                </a:solidFill>
                <a:latin typeface="+mn-lt"/>
              </a:rPr>
              <a:t>this</a:t>
            </a:r>
            <a:r>
              <a:rPr lang="en-US" altLang="zh-CN" sz="1600" dirty="0" err="1">
                <a:latin typeface="+mn-lt"/>
              </a:rPr>
              <a:t>.</a:t>
            </a:r>
            <a:r>
              <a:rPr lang="en-US" altLang="zh-CN" sz="1600" b="1" dirty="0" err="1">
                <a:solidFill>
                  <a:srgbClr val="660E7A"/>
                </a:solidFill>
                <a:latin typeface="+mn-lt"/>
              </a:rPr>
              <a:t>balance</a:t>
            </a:r>
            <a:r>
              <a:rPr lang="en-US" altLang="zh-CN" sz="1600" b="1" dirty="0">
                <a:solidFill>
                  <a:srgbClr val="660E7A"/>
                </a:solidFill>
                <a:latin typeface="+mn-lt"/>
              </a:rPr>
              <a:t> </a:t>
            </a:r>
            <a:r>
              <a:rPr lang="en-US" altLang="zh-CN" sz="1600" dirty="0">
                <a:latin typeface="+mn-lt"/>
              </a:rPr>
              <a:t>= balance;</a:t>
            </a:r>
            <a:br>
              <a:rPr lang="en-US" altLang="zh-CN" sz="1600" dirty="0">
                <a:latin typeface="+mn-lt"/>
              </a:rPr>
            </a:br>
            <a:r>
              <a:rPr lang="en-US" altLang="zh-CN" sz="1600" dirty="0">
                <a:latin typeface="+mn-lt"/>
              </a:rPr>
              <a:t>    }</a:t>
            </a:r>
            <a:br>
              <a:rPr lang="en-US" altLang="zh-CN" sz="1600" dirty="0">
                <a:latin typeface="+mn-lt"/>
              </a:rPr>
            </a:br>
            <a:br>
              <a:rPr lang="en-US" altLang="zh-CN" sz="1600" dirty="0">
                <a:latin typeface="+mn-lt"/>
              </a:rPr>
            </a:br>
            <a:r>
              <a:rPr lang="en-US" altLang="zh-CN" sz="1600" dirty="0">
                <a:latin typeface="+mn-lt"/>
              </a:rPr>
              <a:t>}</a:t>
            </a:r>
            <a:endParaRPr lang="zh-CN" altLang="en-US" sz="1600" dirty="0">
              <a:latin typeface="+mn-lt"/>
            </a:endParaRPr>
          </a:p>
          <a:p>
            <a:pPr marL="0" indent="0">
              <a:buNone/>
            </a:pPr>
            <a:endParaRPr kumimoji="1" lang="zh-CN" altLang="en-US" dirty="0"/>
          </a:p>
        </p:txBody>
      </p:sp>
      <p:sp>
        <p:nvSpPr>
          <p:cNvPr id="4" name="灯片编号占位符 3">
            <a:extLst>
              <a:ext uri="{FF2B5EF4-FFF2-40B4-BE49-F238E27FC236}">
                <a16:creationId xmlns:a16="http://schemas.microsoft.com/office/drawing/2014/main" id="{C3CE1403-5679-B948-28E0-E46B9ECDD1C4}"/>
              </a:ext>
            </a:extLst>
          </p:cNvPr>
          <p:cNvSpPr>
            <a:spLocks noGrp="1"/>
          </p:cNvSpPr>
          <p:nvPr>
            <p:ph type="sldNum" sz="quarter" idx="12"/>
          </p:nvPr>
        </p:nvSpPr>
        <p:spPr/>
        <p:txBody>
          <a:bodyPr/>
          <a:lstStyle/>
          <a:p>
            <a:fld id="{CB818ED7-1FAF-4BEC-A906-EB6564C334EB}" type="slidenum">
              <a:rPr lang="zh-CN" altLang="en-US" smtClean="0"/>
              <a:pPr/>
              <a:t>22</a:t>
            </a:fld>
            <a:endParaRPr lang="zh-CN" altLang="en-US" dirty="0"/>
          </a:p>
        </p:txBody>
      </p:sp>
      <p:sp>
        <p:nvSpPr>
          <p:cNvPr id="7" name="内容占位符 2">
            <a:extLst>
              <a:ext uri="{FF2B5EF4-FFF2-40B4-BE49-F238E27FC236}">
                <a16:creationId xmlns:a16="http://schemas.microsoft.com/office/drawing/2014/main" id="{2B4B9FEC-4DB0-B604-C38E-0FE642F2E4EA}"/>
              </a:ext>
            </a:extLst>
          </p:cNvPr>
          <p:cNvSpPr txBox="1">
            <a:spLocks/>
          </p:cNvSpPr>
          <p:nvPr/>
        </p:nvSpPr>
        <p:spPr>
          <a:xfrm>
            <a:off x="4572000" y="845073"/>
            <a:ext cx="8784976" cy="3940924"/>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1800" kern="1200" baseline="0">
                <a:solidFill>
                  <a:schemeClr val="tx1"/>
                </a:solidFill>
                <a:latin typeface="Cambria" pitchFamily="18" charset="0"/>
                <a:ea typeface="新宋体" pitchFamily="49" charset="-122"/>
                <a:cs typeface="+mn-cs"/>
              </a:defRPr>
            </a:lvl1pPr>
            <a:lvl2pPr marL="557213" indent="-214313" algn="l" defTabSz="685800" rtl="0" eaLnBrk="1" latinLnBrk="0" hangingPunct="1">
              <a:spcBef>
                <a:spcPct val="20000"/>
              </a:spcBef>
              <a:buFont typeface="Arial" pitchFamily="34" charset="0"/>
              <a:buChar char="–"/>
              <a:defRPr sz="1500" kern="1200" baseline="0">
                <a:solidFill>
                  <a:schemeClr val="tx1"/>
                </a:solidFill>
                <a:latin typeface="Cambria" pitchFamily="18" charset="0"/>
                <a:ea typeface="新宋体" pitchFamily="49" charset="-122"/>
                <a:cs typeface="+mn-cs"/>
              </a:defRPr>
            </a:lvl2pPr>
            <a:lvl3pPr marL="857250" indent="-171450" algn="l" defTabSz="685800" rtl="0" eaLnBrk="1" latinLnBrk="0" hangingPunct="1">
              <a:spcBef>
                <a:spcPct val="20000"/>
              </a:spcBef>
              <a:buFont typeface="Arial" pitchFamily="34" charset="0"/>
              <a:buChar char="•"/>
              <a:defRPr sz="1350" kern="1200" baseline="0">
                <a:solidFill>
                  <a:schemeClr val="tx1"/>
                </a:solidFill>
                <a:latin typeface="Cambria" pitchFamily="18" charset="0"/>
                <a:ea typeface="新宋体" pitchFamily="49" charset="-122"/>
                <a:cs typeface="+mn-cs"/>
              </a:defRPr>
            </a:lvl3pPr>
            <a:lvl4pPr marL="12001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4pPr>
            <a:lvl5pPr marL="15430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kumimoji="1" lang="en-US" altLang="zh-CN" sz="1300" dirty="0" err="1"/>
              <a:t>BankRepository.java</a:t>
            </a:r>
            <a:endParaRPr kumimoji="1" lang="en-US" altLang="zh-CN" sz="1300" dirty="0"/>
          </a:p>
          <a:p>
            <a:pPr marL="0" indent="0">
              <a:buNone/>
            </a:pPr>
            <a:r>
              <a:rPr lang="en-US" altLang="zh-CN" sz="1100" b="1" dirty="0">
                <a:solidFill>
                  <a:srgbClr val="000080"/>
                </a:solidFill>
                <a:latin typeface="+mn-lt"/>
              </a:rPr>
              <a:t>public interface </a:t>
            </a:r>
            <a:r>
              <a:rPr lang="en-US" altLang="zh-CN" sz="1100" dirty="0" err="1">
                <a:latin typeface="+mn-lt"/>
              </a:rPr>
              <a:t>BankRepository</a:t>
            </a:r>
            <a:r>
              <a:rPr lang="en-US" altLang="zh-CN" sz="1100" dirty="0">
                <a:latin typeface="+mn-lt"/>
              </a:rPr>
              <a:t> </a:t>
            </a:r>
            <a:r>
              <a:rPr lang="en-US" altLang="zh-CN" sz="1100" b="1" dirty="0">
                <a:solidFill>
                  <a:srgbClr val="000080"/>
                </a:solidFill>
                <a:latin typeface="+mn-lt"/>
              </a:rPr>
              <a:t>extends </a:t>
            </a:r>
            <a:r>
              <a:rPr lang="en-US" altLang="zh-CN" sz="1100" dirty="0" err="1">
                <a:latin typeface="+mn-lt"/>
              </a:rPr>
              <a:t>JpaRepository</a:t>
            </a:r>
            <a:r>
              <a:rPr lang="en-US" altLang="zh-CN" sz="1100" dirty="0">
                <a:latin typeface="+mn-lt"/>
              </a:rPr>
              <a:t>&lt;Bank, String&gt; {</a:t>
            </a:r>
            <a:br>
              <a:rPr lang="en-US" altLang="zh-CN" sz="1100" dirty="0">
                <a:latin typeface="+mn-lt"/>
              </a:rPr>
            </a:br>
            <a:r>
              <a:rPr lang="en-US" altLang="zh-CN" sz="1100" dirty="0">
                <a:latin typeface="+mn-lt"/>
              </a:rPr>
              <a:t>}</a:t>
            </a:r>
            <a:endParaRPr lang="zh-CN" altLang="en-US" sz="1100" dirty="0">
              <a:latin typeface="+mn-lt"/>
            </a:endParaRPr>
          </a:p>
          <a:p>
            <a:pPr marL="0" indent="0">
              <a:buFont typeface="Arial" pitchFamily="34" charset="0"/>
              <a:buNone/>
            </a:pPr>
            <a:endParaRPr kumimoji="1" lang="en-US" altLang="zh-CN" dirty="0"/>
          </a:p>
          <a:p>
            <a:r>
              <a:rPr kumimoji="1" lang="en-US" altLang="zh-CN" sz="1300" dirty="0" err="1"/>
              <a:t>BankController.java</a:t>
            </a:r>
            <a:endParaRPr kumimoji="1" lang="en-US" altLang="zh-CN" dirty="0"/>
          </a:p>
          <a:p>
            <a:pPr marL="0" indent="0">
              <a:buNone/>
            </a:pPr>
            <a:r>
              <a:rPr lang="en-US" altLang="zh-CN" sz="1100" dirty="0">
                <a:solidFill>
                  <a:srgbClr val="808000"/>
                </a:solidFill>
                <a:latin typeface="+mn-lt"/>
              </a:rPr>
              <a:t>@</a:t>
            </a:r>
            <a:r>
              <a:rPr lang="en-US" altLang="zh-CN" sz="1100" dirty="0" err="1">
                <a:solidFill>
                  <a:srgbClr val="808000"/>
                </a:solidFill>
                <a:latin typeface="+mn-lt"/>
              </a:rPr>
              <a:t>RestController</a:t>
            </a:r>
            <a:br>
              <a:rPr lang="en-US" altLang="zh-CN" sz="1100" dirty="0">
                <a:solidFill>
                  <a:srgbClr val="808000"/>
                </a:solidFill>
                <a:latin typeface="+mn-lt"/>
              </a:rPr>
            </a:br>
            <a:r>
              <a:rPr lang="en-US" altLang="zh-CN" sz="1100" b="1" dirty="0">
                <a:solidFill>
                  <a:srgbClr val="000080"/>
                </a:solidFill>
                <a:latin typeface="+mn-lt"/>
              </a:rPr>
              <a:t>public class </a:t>
            </a:r>
            <a:r>
              <a:rPr lang="en-US" altLang="zh-CN" sz="1100" dirty="0" err="1">
                <a:latin typeface="+mn-lt"/>
              </a:rPr>
              <a:t>BankController</a:t>
            </a:r>
            <a:r>
              <a:rPr lang="en-US" altLang="zh-CN" sz="1100" dirty="0">
                <a:latin typeface="+mn-lt"/>
              </a:rPr>
              <a:t> {</a:t>
            </a:r>
            <a:br>
              <a:rPr lang="en-US" altLang="zh-CN" sz="1100" dirty="0">
                <a:latin typeface="+mn-lt"/>
              </a:rPr>
            </a:br>
            <a:r>
              <a:rPr lang="en-US" altLang="zh-CN" sz="1100" dirty="0">
                <a:latin typeface="+mn-lt"/>
              </a:rPr>
              <a:t>    </a:t>
            </a:r>
            <a:r>
              <a:rPr lang="en-US" altLang="zh-CN" sz="1100" dirty="0">
                <a:solidFill>
                  <a:srgbClr val="808000"/>
                </a:solidFill>
                <a:latin typeface="+mn-lt"/>
              </a:rPr>
              <a:t>@</a:t>
            </a:r>
            <a:r>
              <a:rPr lang="en-US" altLang="zh-CN" sz="1100" dirty="0" err="1">
                <a:solidFill>
                  <a:srgbClr val="808000"/>
                </a:solidFill>
                <a:latin typeface="+mn-lt"/>
              </a:rPr>
              <a:t>Autowired</a:t>
            </a:r>
            <a:br>
              <a:rPr lang="en-US" altLang="zh-CN" sz="1100" dirty="0">
                <a:solidFill>
                  <a:srgbClr val="808000"/>
                </a:solidFill>
                <a:latin typeface="+mn-lt"/>
              </a:rPr>
            </a:br>
            <a:r>
              <a:rPr lang="en-US" altLang="zh-CN" sz="1100" dirty="0">
                <a:solidFill>
                  <a:srgbClr val="808000"/>
                </a:solidFill>
                <a:latin typeface="+mn-lt"/>
              </a:rPr>
              <a:t>    </a:t>
            </a:r>
            <a:r>
              <a:rPr lang="en-US" altLang="zh-CN" sz="1100" b="1" dirty="0">
                <a:solidFill>
                  <a:srgbClr val="000080"/>
                </a:solidFill>
                <a:latin typeface="+mn-lt"/>
              </a:rPr>
              <a:t>private </a:t>
            </a:r>
            <a:r>
              <a:rPr lang="en-US" altLang="zh-CN" sz="1100" dirty="0" err="1">
                <a:latin typeface="+mn-lt"/>
              </a:rPr>
              <a:t>BankService</a:t>
            </a:r>
            <a:r>
              <a:rPr lang="en-US" altLang="zh-CN" sz="1100" dirty="0">
                <a:latin typeface="+mn-lt"/>
              </a:rPr>
              <a:t> </a:t>
            </a:r>
            <a:r>
              <a:rPr lang="en-US" altLang="zh-CN" sz="1100" b="1" dirty="0" err="1">
                <a:solidFill>
                  <a:srgbClr val="660E7A"/>
                </a:solidFill>
                <a:latin typeface="+mn-lt"/>
              </a:rPr>
              <a:t>bankService</a:t>
            </a:r>
            <a:r>
              <a:rPr lang="en-US" altLang="zh-CN" sz="1100" dirty="0">
                <a:latin typeface="+mn-lt"/>
              </a:rPr>
              <a:t>;</a:t>
            </a:r>
            <a:br>
              <a:rPr lang="en-US" altLang="zh-CN" sz="1100" dirty="0">
                <a:latin typeface="+mn-lt"/>
              </a:rPr>
            </a:br>
            <a:br>
              <a:rPr lang="en-US" altLang="zh-CN" sz="1100" dirty="0">
                <a:latin typeface="+mn-lt"/>
              </a:rPr>
            </a:br>
            <a:r>
              <a:rPr lang="en-US" altLang="zh-CN" sz="1100" dirty="0">
                <a:latin typeface="+mn-lt"/>
              </a:rPr>
              <a:t>    </a:t>
            </a:r>
            <a:r>
              <a:rPr lang="en-US" altLang="zh-CN" sz="1100" dirty="0">
                <a:solidFill>
                  <a:srgbClr val="808000"/>
                </a:solidFill>
                <a:latin typeface="+mn-lt"/>
              </a:rPr>
              <a:t>@</a:t>
            </a:r>
            <a:r>
              <a:rPr lang="en-US" altLang="zh-CN" sz="1100" dirty="0" err="1">
                <a:solidFill>
                  <a:srgbClr val="808000"/>
                </a:solidFill>
                <a:latin typeface="+mn-lt"/>
              </a:rPr>
              <a:t>GetMapping</a:t>
            </a:r>
            <a:r>
              <a:rPr lang="en-US" altLang="zh-CN" sz="1100" dirty="0">
                <a:latin typeface="+mn-lt"/>
              </a:rPr>
              <a:t>(value = </a:t>
            </a:r>
            <a:r>
              <a:rPr lang="en-US" altLang="zh-CN" sz="1100" b="1" dirty="0">
                <a:solidFill>
                  <a:srgbClr val="008000"/>
                </a:solidFill>
                <a:latin typeface="+mn-lt"/>
              </a:rPr>
              <a:t>"/transfer"</a:t>
            </a:r>
            <a:r>
              <a:rPr lang="en-US" altLang="zh-CN" sz="1100" dirty="0">
                <a:latin typeface="+mn-lt"/>
              </a:rPr>
              <a:t>)</a:t>
            </a:r>
            <a:br>
              <a:rPr lang="en-US" altLang="zh-CN" sz="1100" dirty="0">
                <a:latin typeface="+mn-lt"/>
              </a:rPr>
            </a:br>
            <a:r>
              <a:rPr lang="en-US" altLang="zh-CN" sz="1100" dirty="0">
                <a:latin typeface="+mn-lt"/>
              </a:rPr>
              <a:t>    </a:t>
            </a:r>
            <a:r>
              <a:rPr lang="en-US" altLang="zh-CN" sz="1100" b="1" dirty="0">
                <a:solidFill>
                  <a:srgbClr val="000080"/>
                </a:solidFill>
                <a:latin typeface="+mn-lt"/>
              </a:rPr>
              <a:t>public </a:t>
            </a:r>
            <a:r>
              <a:rPr lang="en-US" altLang="zh-CN" sz="1100" dirty="0">
                <a:latin typeface="+mn-lt"/>
              </a:rPr>
              <a:t>String transfer() {</a:t>
            </a:r>
            <a:br>
              <a:rPr lang="en-US" altLang="zh-CN" sz="1100" dirty="0">
                <a:latin typeface="+mn-lt"/>
              </a:rPr>
            </a:br>
            <a:r>
              <a:rPr lang="en-US" altLang="zh-CN" sz="1100" dirty="0">
                <a:latin typeface="+mn-lt"/>
              </a:rPr>
              <a:t>        </a:t>
            </a:r>
            <a:r>
              <a:rPr lang="en-US" altLang="zh-CN" sz="1100" dirty="0" err="1">
                <a:latin typeface="+mn-lt"/>
              </a:rPr>
              <a:t>System.</a:t>
            </a:r>
            <a:r>
              <a:rPr lang="en-US" altLang="zh-CN" sz="1100" b="1" i="1" dirty="0" err="1">
                <a:solidFill>
                  <a:srgbClr val="660E7A"/>
                </a:solidFill>
                <a:latin typeface="+mn-lt"/>
              </a:rPr>
              <a:t>out</a:t>
            </a:r>
            <a:r>
              <a:rPr lang="en-US" altLang="zh-CN" sz="1100" dirty="0" err="1">
                <a:latin typeface="+mn-lt"/>
              </a:rPr>
              <a:t>.println</a:t>
            </a:r>
            <a:r>
              <a:rPr lang="en-US" altLang="zh-CN" sz="1100" dirty="0">
                <a:latin typeface="+mn-lt"/>
              </a:rPr>
              <a:t>(</a:t>
            </a:r>
            <a:r>
              <a:rPr lang="en-US" altLang="zh-CN" sz="1100" b="1" dirty="0">
                <a:solidFill>
                  <a:srgbClr val="008000"/>
                </a:solidFill>
                <a:latin typeface="+mn-lt"/>
              </a:rPr>
              <a:t>"Transferring..."</a:t>
            </a:r>
            <a:r>
              <a:rPr lang="en-US" altLang="zh-CN" sz="1100" dirty="0">
                <a:latin typeface="+mn-lt"/>
              </a:rPr>
              <a:t>);</a:t>
            </a:r>
            <a:br>
              <a:rPr lang="en-US" altLang="zh-CN" sz="1100" dirty="0">
                <a:latin typeface="+mn-lt"/>
              </a:rPr>
            </a:br>
            <a:r>
              <a:rPr lang="en-US" altLang="zh-CN" sz="1100" dirty="0">
                <a:latin typeface="+mn-lt"/>
              </a:rPr>
              <a:t>        </a:t>
            </a:r>
            <a:r>
              <a:rPr lang="en-US" altLang="zh-CN" sz="1100" b="1" dirty="0" err="1">
                <a:solidFill>
                  <a:srgbClr val="660E7A"/>
                </a:solidFill>
                <a:latin typeface="+mn-lt"/>
              </a:rPr>
              <a:t>bankService</a:t>
            </a:r>
            <a:r>
              <a:rPr lang="en-US" altLang="zh-CN" sz="1100" dirty="0" err="1">
                <a:latin typeface="+mn-lt"/>
              </a:rPr>
              <a:t>.transfer</a:t>
            </a:r>
            <a:r>
              <a:rPr lang="en-US" altLang="zh-CN" sz="1100" dirty="0">
                <a:latin typeface="+mn-lt"/>
              </a:rPr>
              <a:t>(</a:t>
            </a:r>
            <a:r>
              <a:rPr lang="en-US" altLang="zh-CN" sz="1100" b="1" dirty="0">
                <a:solidFill>
                  <a:srgbClr val="008000"/>
                </a:solidFill>
                <a:latin typeface="+mn-lt"/>
              </a:rPr>
              <a:t>"Tom"</a:t>
            </a:r>
            <a:r>
              <a:rPr lang="en-US" altLang="zh-CN" sz="1100" dirty="0">
                <a:latin typeface="+mn-lt"/>
              </a:rPr>
              <a:t>, </a:t>
            </a:r>
            <a:r>
              <a:rPr lang="en-US" altLang="zh-CN" sz="1100" b="1" dirty="0">
                <a:solidFill>
                  <a:srgbClr val="008000"/>
                </a:solidFill>
                <a:latin typeface="+mn-lt"/>
              </a:rPr>
              <a:t>"Jerry"</a:t>
            </a:r>
            <a:r>
              <a:rPr lang="en-US" altLang="zh-CN" sz="1100" dirty="0">
                <a:latin typeface="+mn-lt"/>
              </a:rPr>
              <a:t>, </a:t>
            </a:r>
            <a:r>
              <a:rPr lang="en-US" altLang="zh-CN" sz="1100" dirty="0">
                <a:solidFill>
                  <a:srgbClr val="0000FF"/>
                </a:solidFill>
                <a:latin typeface="+mn-lt"/>
              </a:rPr>
              <a:t>80</a:t>
            </a:r>
            <a:r>
              <a:rPr lang="en-US" altLang="zh-CN" sz="1100" dirty="0">
                <a:latin typeface="+mn-lt"/>
              </a:rPr>
              <a:t>);</a:t>
            </a:r>
            <a:br>
              <a:rPr lang="en-US" altLang="zh-CN" sz="1100" dirty="0">
                <a:latin typeface="+mn-lt"/>
              </a:rPr>
            </a:br>
            <a:r>
              <a:rPr lang="en-US" altLang="zh-CN" sz="1100" dirty="0">
                <a:latin typeface="+mn-lt"/>
              </a:rPr>
              <a:t>        </a:t>
            </a:r>
            <a:r>
              <a:rPr lang="en-US" altLang="zh-CN" sz="1100" b="1" dirty="0">
                <a:solidFill>
                  <a:srgbClr val="000080"/>
                </a:solidFill>
                <a:latin typeface="+mn-lt"/>
              </a:rPr>
              <a:t>return </a:t>
            </a:r>
            <a:r>
              <a:rPr lang="en-US" altLang="zh-CN" sz="1100" b="1" dirty="0">
                <a:solidFill>
                  <a:srgbClr val="008000"/>
                </a:solidFill>
                <a:latin typeface="+mn-lt"/>
              </a:rPr>
              <a:t>"Done"</a:t>
            </a:r>
            <a:r>
              <a:rPr lang="en-US" altLang="zh-CN" sz="1100" dirty="0">
                <a:latin typeface="+mn-lt"/>
              </a:rPr>
              <a:t>;</a:t>
            </a:r>
            <a:br>
              <a:rPr lang="en-US" altLang="zh-CN" sz="1100" dirty="0">
                <a:latin typeface="+mn-lt"/>
              </a:rPr>
            </a:br>
            <a:r>
              <a:rPr lang="en-US" altLang="zh-CN" sz="1100" dirty="0">
                <a:latin typeface="+mn-lt"/>
              </a:rPr>
              <a:t>    }</a:t>
            </a:r>
            <a:br>
              <a:rPr lang="en-US" altLang="zh-CN" sz="1100" dirty="0">
                <a:latin typeface="+mn-lt"/>
              </a:rPr>
            </a:br>
            <a:br>
              <a:rPr lang="en-US" altLang="zh-CN" sz="1100" dirty="0">
                <a:latin typeface="+mn-lt"/>
              </a:rPr>
            </a:br>
            <a:r>
              <a:rPr lang="en-US" altLang="zh-CN" sz="1100" dirty="0">
                <a:latin typeface="+mn-lt"/>
              </a:rPr>
              <a:t>}</a:t>
            </a:r>
            <a:endParaRPr lang="zh-CN" altLang="en-US" sz="1100" dirty="0">
              <a:latin typeface="+mn-lt"/>
            </a:endParaRPr>
          </a:p>
          <a:p>
            <a:pPr marL="0" indent="0">
              <a:buFont typeface="Arial" pitchFamily="34" charset="0"/>
              <a:buNone/>
            </a:pPr>
            <a:endParaRPr kumimoji="1" lang="zh-CN" altLang="en-US" dirty="0"/>
          </a:p>
        </p:txBody>
      </p:sp>
    </p:spTree>
    <p:extLst>
      <p:ext uri="{BB962C8B-B14F-4D97-AF65-F5344CB8AC3E}">
        <p14:creationId xmlns:p14="http://schemas.microsoft.com/office/powerpoint/2010/main" val="9382830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70C7AB-AED5-5E61-0547-C2455C3704D4}"/>
              </a:ext>
            </a:extLst>
          </p:cNvPr>
          <p:cNvSpPr>
            <a:spLocks noGrp="1"/>
          </p:cNvSpPr>
          <p:nvPr>
            <p:ph type="title"/>
          </p:nvPr>
        </p:nvSpPr>
        <p:spPr/>
        <p:txBody>
          <a:bodyPr/>
          <a:lstStyle/>
          <a:p>
            <a:r>
              <a:rPr kumimoji="1" lang="en-US" altLang="zh-CN" dirty="0"/>
              <a:t>A</a:t>
            </a:r>
            <a:r>
              <a:rPr kumimoji="1" lang="zh-CN" altLang="en-US" dirty="0"/>
              <a:t> </a:t>
            </a:r>
            <a:r>
              <a:rPr kumimoji="1" lang="en-US" altLang="zh-CN" dirty="0"/>
              <a:t>Transaction</a:t>
            </a:r>
            <a:r>
              <a:rPr kumimoji="1" lang="zh-CN" altLang="en-US" dirty="0"/>
              <a:t> </a:t>
            </a:r>
            <a:r>
              <a:rPr kumimoji="1" lang="en-US" altLang="zh-CN" dirty="0"/>
              <a:t>Example</a:t>
            </a:r>
            <a:endParaRPr kumimoji="1" lang="zh-CN" altLang="en-US" dirty="0"/>
          </a:p>
        </p:txBody>
      </p:sp>
      <p:sp>
        <p:nvSpPr>
          <p:cNvPr id="3" name="内容占位符 2">
            <a:extLst>
              <a:ext uri="{FF2B5EF4-FFF2-40B4-BE49-F238E27FC236}">
                <a16:creationId xmlns:a16="http://schemas.microsoft.com/office/drawing/2014/main" id="{A98EE00C-D48A-3C22-813F-93DF83DCFDCA}"/>
              </a:ext>
            </a:extLst>
          </p:cNvPr>
          <p:cNvSpPr>
            <a:spLocks noGrp="1"/>
          </p:cNvSpPr>
          <p:nvPr>
            <p:ph idx="1"/>
          </p:nvPr>
        </p:nvSpPr>
        <p:spPr/>
        <p:txBody>
          <a:bodyPr>
            <a:normAutofit fontScale="70000" lnSpcReduction="20000"/>
          </a:bodyPr>
          <a:lstStyle/>
          <a:p>
            <a:r>
              <a:rPr kumimoji="1" lang="en-US" altLang="zh-CN" dirty="0" err="1"/>
              <a:t>BankService.java</a:t>
            </a:r>
            <a:endParaRPr kumimoji="1" lang="en-US" altLang="zh-CN" dirty="0"/>
          </a:p>
          <a:p>
            <a:pPr marL="300038" lvl="1" indent="0">
              <a:buNone/>
            </a:pPr>
            <a:r>
              <a:rPr lang="en-US" altLang="zh-CN" sz="1600" b="1" dirty="0">
                <a:solidFill>
                  <a:srgbClr val="000080"/>
                </a:solidFill>
                <a:latin typeface="+mn-lt"/>
              </a:rPr>
              <a:t>public interface </a:t>
            </a:r>
            <a:r>
              <a:rPr lang="en-US" altLang="zh-CN" sz="1600" dirty="0" err="1">
                <a:latin typeface="+mn-lt"/>
              </a:rPr>
              <a:t>BankService</a:t>
            </a:r>
            <a:r>
              <a:rPr lang="en-US" altLang="zh-CN" sz="1600" dirty="0">
                <a:latin typeface="+mn-lt"/>
              </a:rPr>
              <a:t> {</a:t>
            </a:r>
            <a:br>
              <a:rPr lang="en-US" altLang="zh-CN" sz="1600" dirty="0">
                <a:latin typeface="+mn-lt"/>
              </a:rPr>
            </a:br>
            <a:r>
              <a:rPr lang="en-US" altLang="zh-CN" sz="1600" dirty="0">
                <a:latin typeface="+mn-lt"/>
              </a:rPr>
              <a:t>    </a:t>
            </a:r>
            <a:r>
              <a:rPr lang="en-US" altLang="zh-CN" sz="1600" b="1" dirty="0">
                <a:solidFill>
                  <a:srgbClr val="000080"/>
                </a:solidFill>
                <a:latin typeface="+mn-lt"/>
              </a:rPr>
              <a:t>public void </a:t>
            </a:r>
            <a:r>
              <a:rPr lang="en-US" altLang="zh-CN" sz="1600" dirty="0">
                <a:latin typeface="+mn-lt"/>
              </a:rPr>
              <a:t>transfer(String from, String to, </a:t>
            </a:r>
            <a:r>
              <a:rPr lang="en-US" altLang="zh-CN" sz="1600" b="1" dirty="0">
                <a:solidFill>
                  <a:srgbClr val="000080"/>
                </a:solidFill>
                <a:latin typeface="+mn-lt"/>
              </a:rPr>
              <a:t>int </a:t>
            </a:r>
            <a:r>
              <a:rPr lang="en-US" altLang="zh-CN" sz="1600" dirty="0">
                <a:latin typeface="+mn-lt"/>
              </a:rPr>
              <a:t>amount);</a:t>
            </a:r>
            <a:br>
              <a:rPr lang="en-US" altLang="zh-CN" sz="1600" dirty="0">
                <a:latin typeface="+mn-lt"/>
              </a:rPr>
            </a:br>
            <a:r>
              <a:rPr lang="en-US" altLang="zh-CN" sz="1600" dirty="0">
                <a:latin typeface="+mn-lt"/>
              </a:rPr>
              <a:t>}</a:t>
            </a:r>
          </a:p>
          <a:p>
            <a:pPr marL="300038" lvl="1" indent="0">
              <a:buNone/>
            </a:pPr>
            <a:endParaRPr lang="en-US" altLang="zh-CN" sz="1600" dirty="0">
              <a:latin typeface="+mn-lt"/>
            </a:endParaRPr>
          </a:p>
          <a:p>
            <a:r>
              <a:rPr kumimoji="1" lang="en-US" altLang="zh-CN" sz="1900" dirty="0" err="1"/>
              <a:t>BankServiceImpl.java</a:t>
            </a:r>
            <a:endParaRPr kumimoji="1" lang="zh-CN" altLang="en-US" sz="1900" dirty="0"/>
          </a:p>
          <a:p>
            <a:pPr marL="300038" lvl="1" indent="0">
              <a:buNone/>
            </a:pPr>
            <a:r>
              <a:rPr lang="en-US" altLang="zh-CN" sz="1600" dirty="0">
                <a:solidFill>
                  <a:srgbClr val="808000"/>
                </a:solidFill>
                <a:latin typeface="+mn-lt"/>
              </a:rPr>
              <a:t>@Service</a:t>
            </a:r>
            <a:br>
              <a:rPr lang="en-US" altLang="zh-CN" sz="1600" dirty="0">
                <a:solidFill>
                  <a:srgbClr val="808000"/>
                </a:solidFill>
                <a:latin typeface="+mn-lt"/>
              </a:rPr>
            </a:br>
            <a:r>
              <a:rPr lang="en-US" altLang="zh-CN" sz="1600" b="1" dirty="0">
                <a:solidFill>
                  <a:srgbClr val="000080"/>
                </a:solidFill>
                <a:latin typeface="+mn-lt"/>
              </a:rPr>
              <a:t>public class </a:t>
            </a:r>
            <a:r>
              <a:rPr lang="en-US" altLang="zh-CN" sz="1600" dirty="0" err="1">
                <a:latin typeface="+mn-lt"/>
              </a:rPr>
              <a:t>BankServiceImpl</a:t>
            </a:r>
            <a:r>
              <a:rPr lang="en-US" altLang="zh-CN" sz="1600" dirty="0">
                <a:latin typeface="+mn-lt"/>
              </a:rPr>
              <a:t> </a:t>
            </a:r>
            <a:r>
              <a:rPr lang="en-US" altLang="zh-CN" sz="1600" b="1" dirty="0">
                <a:solidFill>
                  <a:srgbClr val="000080"/>
                </a:solidFill>
                <a:latin typeface="+mn-lt"/>
              </a:rPr>
              <a:t>implements </a:t>
            </a:r>
            <a:r>
              <a:rPr lang="en-US" altLang="zh-CN" sz="1600" dirty="0" err="1">
                <a:latin typeface="+mn-lt"/>
              </a:rPr>
              <a:t>BankService</a:t>
            </a:r>
            <a:r>
              <a:rPr lang="en-US" altLang="zh-CN" sz="1600" dirty="0">
                <a:latin typeface="+mn-lt"/>
              </a:rPr>
              <a:t>{</a:t>
            </a:r>
            <a:br>
              <a:rPr lang="en-US" altLang="zh-CN" sz="1600" dirty="0">
                <a:latin typeface="+mn-lt"/>
              </a:rPr>
            </a:br>
            <a:br>
              <a:rPr lang="en-US" altLang="zh-CN" sz="1600" dirty="0">
                <a:latin typeface="+mn-lt"/>
              </a:rPr>
            </a:br>
            <a:r>
              <a:rPr lang="en-US" altLang="zh-CN" sz="1600" dirty="0">
                <a:latin typeface="+mn-lt"/>
              </a:rPr>
              <a:t>    </a:t>
            </a:r>
            <a:r>
              <a:rPr lang="en-US" altLang="zh-CN" sz="1600" dirty="0">
                <a:solidFill>
                  <a:srgbClr val="808000"/>
                </a:solidFill>
                <a:latin typeface="+mn-lt"/>
              </a:rPr>
              <a:t>@</a:t>
            </a:r>
            <a:r>
              <a:rPr lang="en-US" altLang="zh-CN" sz="1600" dirty="0" err="1">
                <a:solidFill>
                  <a:srgbClr val="808000"/>
                </a:solidFill>
                <a:latin typeface="+mn-lt"/>
              </a:rPr>
              <a:t>Autowired</a:t>
            </a:r>
            <a:br>
              <a:rPr lang="en-US" altLang="zh-CN" sz="1600" dirty="0">
                <a:solidFill>
                  <a:srgbClr val="808000"/>
                </a:solidFill>
                <a:latin typeface="+mn-lt"/>
              </a:rPr>
            </a:br>
            <a:r>
              <a:rPr lang="en-US" altLang="zh-CN" sz="1600" dirty="0">
                <a:solidFill>
                  <a:srgbClr val="808000"/>
                </a:solidFill>
                <a:latin typeface="+mn-lt"/>
              </a:rPr>
              <a:t>    </a:t>
            </a:r>
            <a:r>
              <a:rPr lang="en-US" altLang="zh-CN" sz="1600" b="1" dirty="0">
                <a:solidFill>
                  <a:srgbClr val="000080"/>
                </a:solidFill>
                <a:latin typeface="+mn-lt"/>
              </a:rPr>
              <a:t>private </a:t>
            </a:r>
            <a:r>
              <a:rPr lang="en-US" altLang="zh-CN" sz="1600" dirty="0" err="1">
                <a:latin typeface="+mn-lt"/>
              </a:rPr>
              <a:t>BankDao</a:t>
            </a:r>
            <a:r>
              <a:rPr lang="en-US" altLang="zh-CN" sz="1600" dirty="0">
                <a:latin typeface="+mn-lt"/>
              </a:rPr>
              <a:t> </a:t>
            </a:r>
            <a:r>
              <a:rPr lang="en-US" altLang="zh-CN" sz="1600" b="1" dirty="0" err="1">
                <a:solidFill>
                  <a:srgbClr val="660E7A"/>
                </a:solidFill>
                <a:latin typeface="+mn-lt"/>
              </a:rPr>
              <a:t>bankDao</a:t>
            </a:r>
            <a:r>
              <a:rPr lang="en-US" altLang="zh-CN" sz="1600" dirty="0">
                <a:latin typeface="+mn-lt"/>
              </a:rPr>
              <a:t>;</a:t>
            </a:r>
            <a:br>
              <a:rPr lang="en-US" altLang="zh-CN" sz="1600" dirty="0">
                <a:latin typeface="+mn-lt"/>
              </a:rPr>
            </a:br>
            <a:br>
              <a:rPr lang="en-US" altLang="zh-CN" sz="1600" dirty="0">
                <a:latin typeface="+mn-lt"/>
              </a:rPr>
            </a:br>
            <a:r>
              <a:rPr lang="en-US" altLang="zh-CN" sz="1600" dirty="0">
                <a:latin typeface="+mn-lt"/>
              </a:rPr>
              <a:t>    </a:t>
            </a:r>
            <a:r>
              <a:rPr lang="en-US" altLang="zh-CN" sz="1600" dirty="0">
                <a:solidFill>
                  <a:srgbClr val="808000"/>
                </a:solidFill>
                <a:latin typeface="+mn-lt"/>
              </a:rPr>
              <a:t>@Override</a:t>
            </a:r>
            <a:br>
              <a:rPr lang="en-US" altLang="zh-CN" sz="1600" dirty="0">
                <a:solidFill>
                  <a:srgbClr val="808000"/>
                </a:solidFill>
                <a:latin typeface="+mn-lt"/>
              </a:rPr>
            </a:br>
            <a:r>
              <a:rPr lang="en-US" altLang="zh-CN" sz="1600" dirty="0">
                <a:solidFill>
                  <a:srgbClr val="808000"/>
                </a:solidFill>
                <a:latin typeface="+mn-lt"/>
              </a:rPr>
              <a:t>    @Transactional</a:t>
            </a:r>
            <a:br>
              <a:rPr lang="en-US" altLang="zh-CN" sz="1600" dirty="0">
                <a:solidFill>
                  <a:srgbClr val="808000"/>
                </a:solidFill>
                <a:latin typeface="+mn-lt"/>
              </a:rPr>
            </a:br>
            <a:r>
              <a:rPr lang="en-US" altLang="zh-CN" sz="1600" dirty="0">
                <a:solidFill>
                  <a:srgbClr val="808000"/>
                </a:solidFill>
                <a:latin typeface="+mn-lt"/>
              </a:rPr>
              <a:t>    </a:t>
            </a:r>
            <a:r>
              <a:rPr lang="en-US" altLang="zh-CN" sz="1600" b="1" dirty="0">
                <a:solidFill>
                  <a:srgbClr val="000080"/>
                </a:solidFill>
                <a:latin typeface="+mn-lt"/>
              </a:rPr>
              <a:t>public void </a:t>
            </a:r>
            <a:r>
              <a:rPr lang="en-US" altLang="zh-CN" sz="1600" dirty="0">
                <a:latin typeface="+mn-lt"/>
              </a:rPr>
              <a:t>transfer(String from, String to, </a:t>
            </a:r>
            <a:r>
              <a:rPr lang="en-US" altLang="zh-CN" sz="1600" b="1" dirty="0">
                <a:solidFill>
                  <a:srgbClr val="000080"/>
                </a:solidFill>
                <a:latin typeface="+mn-lt"/>
              </a:rPr>
              <a:t>int </a:t>
            </a:r>
            <a:r>
              <a:rPr lang="en-US" altLang="zh-CN" sz="1600" dirty="0">
                <a:latin typeface="+mn-lt"/>
              </a:rPr>
              <a:t>amount){</a:t>
            </a:r>
            <a:br>
              <a:rPr lang="en-US" altLang="zh-CN" sz="1600" dirty="0">
                <a:latin typeface="+mn-lt"/>
              </a:rPr>
            </a:br>
            <a:r>
              <a:rPr lang="en-US" altLang="zh-CN" sz="1600" dirty="0">
                <a:latin typeface="+mn-lt"/>
              </a:rPr>
              <a:t>        </a:t>
            </a:r>
            <a:r>
              <a:rPr lang="en-US" altLang="zh-CN" sz="1600" dirty="0" err="1">
                <a:latin typeface="+mn-lt"/>
              </a:rPr>
              <a:t>System.</a:t>
            </a:r>
            <a:r>
              <a:rPr lang="en-US" altLang="zh-CN" sz="1600" b="1" i="1" dirty="0" err="1">
                <a:solidFill>
                  <a:srgbClr val="660E7A"/>
                </a:solidFill>
                <a:latin typeface="+mn-lt"/>
              </a:rPr>
              <a:t>out</a:t>
            </a:r>
            <a:r>
              <a:rPr lang="en-US" altLang="zh-CN" sz="1600" dirty="0" err="1">
                <a:latin typeface="+mn-lt"/>
              </a:rPr>
              <a:t>.println</a:t>
            </a:r>
            <a:r>
              <a:rPr lang="en-US" altLang="zh-CN" sz="1600" dirty="0">
                <a:latin typeface="+mn-lt"/>
              </a:rPr>
              <a:t>(from + </a:t>
            </a:r>
            <a:r>
              <a:rPr lang="en-US" altLang="zh-CN" sz="1600" b="1" dirty="0">
                <a:solidFill>
                  <a:srgbClr val="008000"/>
                </a:solidFill>
                <a:latin typeface="+mn-lt"/>
              </a:rPr>
              <a:t>" " </a:t>
            </a:r>
            <a:r>
              <a:rPr lang="en-US" altLang="zh-CN" sz="1600" dirty="0">
                <a:latin typeface="+mn-lt"/>
              </a:rPr>
              <a:t>+ to + amount);</a:t>
            </a:r>
            <a:br>
              <a:rPr lang="en-US" altLang="zh-CN" sz="1600" dirty="0">
                <a:latin typeface="+mn-lt"/>
              </a:rPr>
            </a:br>
            <a:r>
              <a:rPr lang="en-US" altLang="zh-CN" sz="1600" dirty="0">
                <a:latin typeface="+mn-lt"/>
              </a:rPr>
              <a:t>        </a:t>
            </a:r>
            <a:r>
              <a:rPr lang="en-US" altLang="zh-CN" sz="1600" b="1" dirty="0" err="1">
                <a:solidFill>
                  <a:srgbClr val="660E7A"/>
                </a:solidFill>
                <a:latin typeface="+mn-lt"/>
              </a:rPr>
              <a:t>bankDao</a:t>
            </a:r>
            <a:r>
              <a:rPr lang="en-US" altLang="zh-CN" sz="1600" dirty="0" err="1">
                <a:latin typeface="+mn-lt"/>
              </a:rPr>
              <a:t>.withdraw</a:t>
            </a:r>
            <a:r>
              <a:rPr lang="en-US" altLang="zh-CN" sz="1600" dirty="0">
                <a:latin typeface="+mn-lt"/>
              </a:rPr>
              <a:t>(from, amount);</a:t>
            </a:r>
            <a:br>
              <a:rPr lang="en-US" altLang="zh-CN" sz="1600" dirty="0">
                <a:latin typeface="+mn-lt"/>
              </a:rPr>
            </a:br>
            <a:r>
              <a:rPr lang="en-US" altLang="zh-CN" sz="1600" i="1" dirty="0">
                <a:solidFill>
                  <a:srgbClr val="808080"/>
                </a:solidFill>
                <a:latin typeface="+mn-lt"/>
              </a:rPr>
              <a:t>//        int result = 10 / 0;</a:t>
            </a:r>
            <a:br>
              <a:rPr lang="en-US" altLang="zh-CN" sz="1600" i="1" dirty="0">
                <a:solidFill>
                  <a:srgbClr val="808080"/>
                </a:solidFill>
                <a:latin typeface="+mn-lt"/>
              </a:rPr>
            </a:br>
            <a:r>
              <a:rPr lang="en-US" altLang="zh-CN" sz="1600" i="1" dirty="0">
                <a:solidFill>
                  <a:srgbClr val="808080"/>
                </a:solidFill>
                <a:latin typeface="+mn-lt"/>
              </a:rPr>
              <a:t>        </a:t>
            </a:r>
            <a:r>
              <a:rPr lang="en-US" altLang="zh-CN" sz="1600" b="1" dirty="0">
                <a:solidFill>
                  <a:srgbClr val="000080"/>
                </a:solidFill>
                <a:latin typeface="+mn-lt"/>
              </a:rPr>
              <a:t>try </a:t>
            </a:r>
            <a:r>
              <a:rPr lang="en-US" altLang="zh-CN" sz="1600" dirty="0">
                <a:latin typeface="+mn-lt"/>
              </a:rPr>
              <a:t>{</a:t>
            </a:r>
            <a:br>
              <a:rPr lang="en-US" altLang="zh-CN" sz="1600" dirty="0">
                <a:latin typeface="+mn-lt"/>
              </a:rPr>
            </a:br>
            <a:r>
              <a:rPr lang="en-US" altLang="zh-CN" sz="1600" dirty="0">
                <a:latin typeface="+mn-lt"/>
              </a:rPr>
              <a:t>            </a:t>
            </a:r>
            <a:r>
              <a:rPr lang="en-US" altLang="zh-CN" sz="1600" b="1" dirty="0" err="1">
                <a:solidFill>
                  <a:srgbClr val="660E7A"/>
                </a:solidFill>
                <a:latin typeface="+mn-lt"/>
              </a:rPr>
              <a:t>bankDao</a:t>
            </a:r>
            <a:r>
              <a:rPr lang="en-US" altLang="zh-CN" sz="1600" dirty="0" err="1">
                <a:latin typeface="+mn-lt"/>
              </a:rPr>
              <a:t>.deposit</a:t>
            </a:r>
            <a:r>
              <a:rPr lang="en-US" altLang="zh-CN" sz="1600" dirty="0">
                <a:latin typeface="+mn-lt"/>
              </a:rPr>
              <a:t>(to, amount);</a:t>
            </a:r>
            <a:br>
              <a:rPr lang="en-US" altLang="zh-CN" sz="1600" dirty="0">
                <a:latin typeface="+mn-lt"/>
              </a:rPr>
            </a:br>
            <a:r>
              <a:rPr lang="en-US" altLang="zh-CN" sz="1600" dirty="0">
                <a:latin typeface="+mn-lt"/>
              </a:rPr>
              <a:t>        }</a:t>
            </a:r>
            <a:r>
              <a:rPr lang="en-US" altLang="zh-CN" sz="1600" b="1" dirty="0">
                <a:solidFill>
                  <a:srgbClr val="000080"/>
                </a:solidFill>
                <a:latin typeface="+mn-lt"/>
              </a:rPr>
              <a:t>catch </a:t>
            </a:r>
            <a:r>
              <a:rPr lang="en-US" altLang="zh-CN" sz="1600" dirty="0">
                <a:latin typeface="+mn-lt"/>
              </a:rPr>
              <a:t>(Exception e){</a:t>
            </a:r>
            <a:br>
              <a:rPr lang="en-US" altLang="zh-CN" sz="1600" dirty="0">
                <a:latin typeface="+mn-lt"/>
              </a:rPr>
            </a:br>
            <a:r>
              <a:rPr lang="en-US" altLang="zh-CN" sz="1600" dirty="0">
                <a:latin typeface="+mn-lt"/>
              </a:rPr>
              <a:t>            </a:t>
            </a:r>
            <a:r>
              <a:rPr lang="en-US" altLang="zh-CN" sz="1600" dirty="0" err="1">
                <a:latin typeface="+mn-lt"/>
              </a:rPr>
              <a:t>e.printStackTrace</a:t>
            </a:r>
            <a:r>
              <a:rPr lang="en-US" altLang="zh-CN" sz="1600" dirty="0">
                <a:latin typeface="+mn-lt"/>
              </a:rPr>
              <a:t>();</a:t>
            </a:r>
            <a:br>
              <a:rPr lang="en-US" altLang="zh-CN" sz="1600" dirty="0">
                <a:latin typeface="+mn-lt"/>
              </a:rPr>
            </a:br>
            <a:r>
              <a:rPr lang="en-US" altLang="zh-CN" sz="1600" dirty="0">
                <a:latin typeface="+mn-lt"/>
              </a:rPr>
              <a:t>        }</a:t>
            </a:r>
            <a:br>
              <a:rPr lang="en-US" altLang="zh-CN" sz="1600" dirty="0">
                <a:latin typeface="+mn-lt"/>
              </a:rPr>
            </a:br>
            <a:r>
              <a:rPr lang="en-US" altLang="zh-CN" sz="1600" i="1" dirty="0">
                <a:solidFill>
                  <a:srgbClr val="808080"/>
                </a:solidFill>
                <a:latin typeface="+mn-lt"/>
              </a:rPr>
              <a:t>//        int result = 10 / 0;</a:t>
            </a:r>
            <a:br>
              <a:rPr lang="en-US" altLang="zh-CN" sz="1600" i="1" dirty="0">
                <a:solidFill>
                  <a:srgbClr val="808080"/>
                </a:solidFill>
                <a:latin typeface="+mn-lt"/>
              </a:rPr>
            </a:br>
            <a:r>
              <a:rPr lang="en-US" altLang="zh-CN" sz="1600" i="1" dirty="0">
                <a:solidFill>
                  <a:srgbClr val="808080"/>
                </a:solidFill>
                <a:latin typeface="+mn-lt"/>
              </a:rPr>
              <a:t>    </a:t>
            </a:r>
            <a:r>
              <a:rPr lang="en-US" altLang="zh-CN" sz="1600" dirty="0">
                <a:latin typeface="+mn-lt"/>
              </a:rPr>
              <a:t>};</a:t>
            </a:r>
            <a:br>
              <a:rPr lang="en-US" altLang="zh-CN" sz="1600" dirty="0">
                <a:latin typeface="+mn-lt"/>
              </a:rPr>
            </a:br>
            <a:r>
              <a:rPr lang="en-US" altLang="zh-CN" sz="1600" dirty="0">
                <a:latin typeface="+mn-lt"/>
              </a:rPr>
              <a:t>}</a:t>
            </a:r>
            <a:endParaRPr lang="zh-CN" altLang="en-US" sz="1600" dirty="0">
              <a:latin typeface="+mn-lt"/>
            </a:endParaRPr>
          </a:p>
          <a:p>
            <a:pPr marL="300038" lvl="1" indent="0">
              <a:buNone/>
            </a:pPr>
            <a:endParaRPr lang="zh-CN" altLang="en-US" sz="1600" dirty="0">
              <a:latin typeface="+mn-lt"/>
            </a:endParaRPr>
          </a:p>
          <a:p>
            <a:pPr marL="0" indent="0">
              <a:buNone/>
            </a:pPr>
            <a:endParaRPr kumimoji="1" lang="zh-CN" altLang="en-US" dirty="0"/>
          </a:p>
        </p:txBody>
      </p:sp>
      <p:sp>
        <p:nvSpPr>
          <p:cNvPr id="4" name="灯片编号占位符 3">
            <a:extLst>
              <a:ext uri="{FF2B5EF4-FFF2-40B4-BE49-F238E27FC236}">
                <a16:creationId xmlns:a16="http://schemas.microsoft.com/office/drawing/2014/main" id="{C3CE1403-5679-B948-28E0-E46B9ECDD1C4}"/>
              </a:ext>
            </a:extLst>
          </p:cNvPr>
          <p:cNvSpPr>
            <a:spLocks noGrp="1"/>
          </p:cNvSpPr>
          <p:nvPr>
            <p:ph type="sldNum" sz="quarter" idx="12"/>
          </p:nvPr>
        </p:nvSpPr>
        <p:spPr/>
        <p:txBody>
          <a:bodyPr/>
          <a:lstStyle/>
          <a:p>
            <a:fld id="{CB818ED7-1FAF-4BEC-A906-EB6564C334EB}" type="slidenum">
              <a:rPr lang="zh-CN" altLang="en-US" smtClean="0"/>
              <a:pPr/>
              <a:t>23</a:t>
            </a:fld>
            <a:endParaRPr lang="zh-CN" altLang="en-US" dirty="0"/>
          </a:p>
        </p:txBody>
      </p:sp>
      <p:sp>
        <p:nvSpPr>
          <p:cNvPr id="7" name="内容占位符 2">
            <a:extLst>
              <a:ext uri="{FF2B5EF4-FFF2-40B4-BE49-F238E27FC236}">
                <a16:creationId xmlns:a16="http://schemas.microsoft.com/office/drawing/2014/main" id="{2B4B9FEC-4DB0-B604-C38E-0FE642F2E4EA}"/>
              </a:ext>
            </a:extLst>
          </p:cNvPr>
          <p:cNvSpPr txBox="1">
            <a:spLocks/>
          </p:cNvSpPr>
          <p:nvPr/>
        </p:nvSpPr>
        <p:spPr>
          <a:xfrm>
            <a:off x="4544938" y="877025"/>
            <a:ext cx="3960440" cy="4266475"/>
          </a:xfrm>
          <a:prstGeom prst="rect">
            <a:avLst/>
          </a:prstGeom>
        </p:spPr>
        <p:txBody>
          <a:bodyPr vert="horz" lIns="91440" tIns="45720" rIns="91440" bIns="45720" rtlCol="0">
            <a:normAutofit fontScale="92500" lnSpcReduction="20000"/>
          </a:bodyPr>
          <a:lstStyle>
            <a:lvl1pPr marL="257175" indent="-257175" algn="l" defTabSz="685800" rtl="0" eaLnBrk="1" latinLnBrk="0" hangingPunct="1">
              <a:spcBef>
                <a:spcPct val="20000"/>
              </a:spcBef>
              <a:buFont typeface="Arial" pitchFamily="34" charset="0"/>
              <a:buChar char="•"/>
              <a:defRPr sz="1800" kern="1200" baseline="0">
                <a:solidFill>
                  <a:schemeClr val="tx1"/>
                </a:solidFill>
                <a:latin typeface="Cambria" pitchFamily="18" charset="0"/>
                <a:ea typeface="新宋体" pitchFamily="49" charset="-122"/>
                <a:cs typeface="+mn-cs"/>
              </a:defRPr>
            </a:lvl1pPr>
            <a:lvl2pPr marL="557213" indent="-214313" algn="l" defTabSz="685800" rtl="0" eaLnBrk="1" latinLnBrk="0" hangingPunct="1">
              <a:spcBef>
                <a:spcPct val="20000"/>
              </a:spcBef>
              <a:buFont typeface="Arial" pitchFamily="34" charset="0"/>
              <a:buChar char="–"/>
              <a:defRPr sz="1500" kern="1200" baseline="0">
                <a:solidFill>
                  <a:schemeClr val="tx1"/>
                </a:solidFill>
                <a:latin typeface="Cambria" pitchFamily="18" charset="0"/>
                <a:ea typeface="新宋体" pitchFamily="49" charset="-122"/>
                <a:cs typeface="+mn-cs"/>
              </a:defRPr>
            </a:lvl2pPr>
            <a:lvl3pPr marL="857250" indent="-171450" algn="l" defTabSz="685800" rtl="0" eaLnBrk="1" latinLnBrk="0" hangingPunct="1">
              <a:spcBef>
                <a:spcPct val="20000"/>
              </a:spcBef>
              <a:buFont typeface="Arial" pitchFamily="34" charset="0"/>
              <a:buChar char="•"/>
              <a:defRPr sz="1350" kern="1200" baseline="0">
                <a:solidFill>
                  <a:schemeClr val="tx1"/>
                </a:solidFill>
                <a:latin typeface="Cambria" pitchFamily="18" charset="0"/>
                <a:ea typeface="新宋体" pitchFamily="49" charset="-122"/>
                <a:cs typeface="+mn-cs"/>
              </a:defRPr>
            </a:lvl3pPr>
            <a:lvl4pPr marL="12001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4pPr>
            <a:lvl5pPr marL="15430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kumimoji="1" lang="en-US" altLang="zh-CN" sz="1400" dirty="0" err="1"/>
              <a:t>BankDao.java</a:t>
            </a:r>
            <a:endParaRPr kumimoji="1" lang="en-US" altLang="zh-CN" sz="1400" dirty="0"/>
          </a:p>
          <a:p>
            <a:pPr marL="0" indent="0">
              <a:buNone/>
            </a:pPr>
            <a:r>
              <a:rPr lang="en-US" altLang="zh-CN" sz="1200" b="1" dirty="0">
                <a:solidFill>
                  <a:srgbClr val="000080"/>
                </a:solidFill>
                <a:latin typeface="+mn-lt"/>
              </a:rPr>
              <a:t>public interface </a:t>
            </a:r>
            <a:r>
              <a:rPr lang="en-US" altLang="zh-CN" sz="1200" dirty="0" err="1">
                <a:latin typeface="+mn-lt"/>
              </a:rPr>
              <a:t>BankDao</a:t>
            </a:r>
            <a:r>
              <a:rPr lang="en-US" altLang="zh-CN" sz="1200" dirty="0">
                <a:latin typeface="+mn-lt"/>
              </a:rPr>
              <a:t> {</a:t>
            </a:r>
            <a:br>
              <a:rPr lang="en-US" altLang="zh-CN" sz="1200" dirty="0">
                <a:latin typeface="+mn-lt"/>
              </a:rPr>
            </a:br>
            <a:r>
              <a:rPr lang="en-US" altLang="zh-CN" sz="1200" dirty="0">
                <a:latin typeface="+mn-lt"/>
              </a:rPr>
              <a:t>    </a:t>
            </a:r>
            <a:r>
              <a:rPr lang="en-US" altLang="zh-CN" sz="1200" b="1" dirty="0">
                <a:solidFill>
                  <a:srgbClr val="000080"/>
                </a:solidFill>
                <a:latin typeface="+mn-lt"/>
              </a:rPr>
              <a:t>public void </a:t>
            </a:r>
            <a:r>
              <a:rPr lang="en-US" altLang="zh-CN" sz="1200" dirty="0">
                <a:latin typeface="+mn-lt"/>
              </a:rPr>
              <a:t>withdraw(String from, </a:t>
            </a:r>
            <a:r>
              <a:rPr lang="en-US" altLang="zh-CN" sz="1200" b="1" dirty="0">
                <a:solidFill>
                  <a:srgbClr val="000080"/>
                </a:solidFill>
                <a:latin typeface="+mn-lt"/>
              </a:rPr>
              <a:t>int </a:t>
            </a:r>
            <a:r>
              <a:rPr lang="en-US" altLang="zh-CN" sz="1200" dirty="0">
                <a:latin typeface="+mn-lt"/>
              </a:rPr>
              <a:t>amount);</a:t>
            </a:r>
            <a:br>
              <a:rPr lang="en-US" altLang="zh-CN" sz="1200" dirty="0">
                <a:latin typeface="+mn-lt"/>
              </a:rPr>
            </a:br>
            <a:r>
              <a:rPr lang="en-US" altLang="zh-CN" sz="1200" dirty="0">
                <a:latin typeface="+mn-lt"/>
              </a:rPr>
              <a:t>    </a:t>
            </a:r>
            <a:r>
              <a:rPr lang="en-US" altLang="zh-CN" sz="1200" b="1" dirty="0">
                <a:solidFill>
                  <a:srgbClr val="000080"/>
                </a:solidFill>
                <a:latin typeface="+mn-lt"/>
              </a:rPr>
              <a:t>public void </a:t>
            </a:r>
            <a:r>
              <a:rPr lang="en-US" altLang="zh-CN" sz="1200" dirty="0">
                <a:latin typeface="+mn-lt"/>
              </a:rPr>
              <a:t>deposit(String to, </a:t>
            </a:r>
            <a:r>
              <a:rPr lang="en-US" altLang="zh-CN" sz="1200" b="1" dirty="0">
                <a:solidFill>
                  <a:srgbClr val="000080"/>
                </a:solidFill>
                <a:latin typeface="+mn-lt"/>
              </a:rPr>
              <a:t>int </a:t>
            </a:r>
            <a:r>
              <a:rPr lang="en-US" altLang="zh-CN" sz="1200" dirty="0">
                <a:latin typeface="+mn-lt"/>
              </a:rPr>
              <a:t>amount);</a:t>
            </a:r>
            <a:br>
              <a:rPr lang="en-US" altLang="zh-CN" sz="1200" dirty="0">
                <a:latin typeface="+mn-lt"/>
              </a:rPr>
            </a:br>
            <a:r>
              <a:rPr lang="en-US" altLang="zh-CN" sz="1200" dirty="0">
                <a:latin typeface="+mn-lt"/>
              </a:rPr>
              <a:t>}</a:t>
            </a:r>
            <a:endParaRPr lang="zh-CN" altLang="en-US" sz="1200" dirty="0">
              <a:latin typeface="+mn-lt"/>
            </a:endParaRPr>
          </a:p>
          <a:p>
            <a:pPr marL="0" indent="0">
              <a:buFont typeface="Arial" pitchFamily="34" charset="0"/>
              <a:buNone/>
            </a:pPr>
            <a:endParaRPr kumimoji="1" lang="en-US" altLang="zh-CN" dirty="0"/>
          </a:p>
          <a:p>
            <a:r>
              <a:rPr kumimoji="1" lang="en-US" altLang="zh-CN" sz="1400" dirty="0" err="1"/>
              <a:t>BankDaoImpl.java</a:t>
            </a:r>
            <a:endParaRPr kumimoji="1" lang="en-US" altLang="zh-CN" dirty="0"/>
          </a:p>
          <a:p>
            <a:pPr marL="0" indent="0">
              <a:buNone/>
            </a:pPr>
            <a:r>
              <a:rPr lang="en-US" altLang="zh-CN" sz="1200" dirty="0">
                <a:solidFill>
                  <a:srgbClr val="808000"/>
                </a:solidFill>
                <a:latin typeface="+mn-lt"/>
              </a:rPr>
              <a:t>@Repository</a:t>
            </a:r>
            <a:br>
              <a:rPr lang="en-US" altLang="zh-CN" sz="1200" dirty="0">
                <a:solidFill>
                  <a:srgbClr val="808000"/>
                </a:solidFill>
                <a:latin typeface="+mn-lt"/>
              </a:rPr>
            </a:br>
            <a:r>
              <a:rPr lang="en-US" altLang="zh-CN" sz="1200" b="1" dirty="0">
                <a:solidFill>
                  <a:srgbClr val="000080"/>
                </a:solidFill>
                <a:latin typeface="+mn-lt"/>
              </a:rPr>
              <a:t>public class </a:t>
            </a:r>
            <a:r>
              <a:rPr lang="en-US" altLang="zh-CN" sz="1200" dirty="0" err="1">
                <a:latin typeface="+mn-lt"/>
              </a:rPr>
              <a:t>BankDaoImpl</a:t>
            </a:r>
            <a:r>
              <a:rPr lang="en-US" altLang="zh-CN" sz="1200" dirty="0">
                <a:latin typeface="+mn-lt"/>
              </a:rPr>
              <a:t> </a:t>
            </a:r>
            <a:r>
              <a:rPr lang="en-US" altLang="zh-CN" sz="1200" b="1" dirty="0">
                <a:solidFill>
                  <a:srgbClr val="000080"/>
                </a:solidFill>
                <a:latin typeface="+mn-lt"/>
              </a:rPr>
              <a:t>implements </a:t>
            </a:r>
            <a:r>
              <a:rPr lang="en-US" altLang="zh-CN" sz="1200" dirty="0" err="1">
                <a:latin typeface="+mn-lt"/>
              </a:rPr>
              <a:t>BankDao</a:t>
            </a:r>
            <a:r>
              <a:rPr lang="en-US" altLang="zh-CN" sz="1200" dirty="0">
                <a:latin typeface="+mn-lt"/>
              </a:rPr>
              <a:t> {</a:t>
            </a:r>
            <a:br>
              <a:rPr lang="en-US" altLang="zh-CN" sz="1200" dirty="0">
                <a:latin typeface="+mn-lt"/>
              </a:rPr>
            </a:br>
            <a:r>
              <a:rPr lang="en-US" altLang="zh-CN" sz="1200" dirty="0">
                <a:latin typeface="+mn-lt"/>
              </a:rPr>
              <a:t>    </a:t>
            </a:r>
            <a:r>
              <a:rPr lang="en-US" altLang="zh-CN" sz="1200" dirty="0">
                <a:solidFill>
                  <a:srgbClr val="808000"/>
                </a:solidFill>
                <a:latin typeface="+mn-lt"/>
              </a:rPr>
              <a:t>@</a:t>
            </a:r>
            <a:r>
              <a:rPr lang="en-US" altLang="zh-CN" sz="1200" dirty="0" err="1">
                <a:solidFill>
                  <a:srgbClr val="808000"/>
                </a:solidFill>
                <a:latin typeface="+mn-lt"/>
              </a:rPr>
              <a:t>Autowired</a:t>
            </a:r>
            <a:br>
              <a:rPr lang="en-US" altLang="zh-CN" sz="1200" dirty="0">
                <a:solidFill>
                  <a:srgbClr val="808000"/>
                </a:solidFill>
                <a:latin typeface="+mn-lt"/>
              </a:rPr>
            </a:br>
            <a:r>
              <a:rPr lang="en-US" altLang="zh-CN" sz="1200" dirty="0">
                <a:solidFill>
                  <a:srgbClr val="808000"/>
                </a:solidFill>
                <a:latin typeface="+mn-lt"/>
              </a:rPr>
              <a:t>    </a:t>
            </a:r>
            <a:r>
              <a:rPr lang="en-US" altLang="zh-CN" sz="1200" b="1" dirty="0">
                <a:solidFill>
                  <a:srgbClr val="000080"/>
                </a:solidFill>
                <a:latin typeface="+mn-lt"/>
              </a:rPr>
              <a:t>private </a:t>
            </a:r>
            <a:r>
              <a:rPr lang="en-US" altLang="zh-CN" sz="1200" dirty="0" err="1">
                <a:latin typeface="+mn-lt"/>
              </a:rPr>
              <a:t>BankRepository</a:t>
            </a:r>
            <a:r>
              <a:rPr lang="en-US" altLang="zh-CN" sz="1200" dirty="0">
                <a:latin typeface="+mn-lt"/>
              </a:rPr>
              <a:t> </a:t>
            </a:r>
            <a:r>
              <a:rPr lang="en-US" altLang="zh-CN" sz="1200" b="1" dirty="0" err="1">
                <a:solidFill>
                  <a:srgbClr val="660E7A"/>
                </a:solidFill>
                <a:latin typeface="+mn-lt"/>
              </a:rPr>
              <a:t>bankRepository</a:t>
            </a:r>
            <a:r>
              <a:rPr lang="en-US" altLang="zh-CN" sz="1200" dirty="0">
                <a:latin typeface="+mn-lt"/>
              </a:rPr>
              <a:t>;</a:t>
            </a:r>
            <a:br>
              <a:rPr lang="en-US" altLang="zh-CN" sz="1200" dirty="0">
                <a:latin typeface="+mn-lt"/>
              </a:rPr>
            </a:br>
            <a:br>
              <a:rPr lang="en-US" altLang="zh-CN" sz="1200" dirty="0">
                <a:latin typeface="+mn-lt"/>
              </a:rPr>
            </a:br>
            <a:r>
              <a:rPr lang="en-US" altLang="zh-CN" sz="1200" dirty="0">
                <a:latin typeface="+mn-lt"/>
              </a:rPr>
              <a:t>    </a:t>
            </a:r>
            <a:r>
              <a:rPr lang="en-US" altLang="zh-CN" sz="1200" dirty="0">
                <a:solidFill>
                  <a:srgbClr val="808000"/>
                </a:solidFill>
                <a:latin typeface="+mn-lt"/>
              </a:rPr>
              <a:t>@Transactional</a:t>
            </a:r>
            <a:br>
              <a:rPr lang="en-US" altLang="zh-CN" sz="1200" dirty="0">
                <a:solidFill>
                  <a:srgbClr val="808000"/>
                </a:solidFill>
                <a:latin typeface="+mn-lt"/>
              </a:rPr>
            </a:br>
            <a:r>
              <a:rPr lang="en-US" altLang="zh-CN" sz="1200" dirty="0">
                <a:solidFill>
                  <a:srgbClr val="808000"/>
                </a:solidFill>
                <a:latin typeface="+mn-lt"/>
              </a:rPr>
              <a:t>    </a:t>
            </a:r>
            <a:r>
              <a:rPr lang="en-US" altLang="zh-CN" sz="1200" b="1" dirty="0">
                <a:solidFill>
                  <a:srgbClr val="000080"/>
                </a:solidFill>
                <a:latin typeface="+mn-lt"/>
              </a:rPr>
              <a:t>public void </a:t>
            </a:r>
            <a:r>
              <a:rPr lang="en-US" altLang="zh-CN" sz="1200" dirty="0">
                <a:latin typeface="+mn-lt"/>
              </a:rPr>
              <a:t>withdraw(String from, </a:t>
            </a:r>
            <a:r>
              <a:rPr lang="en-US" altLang="zh-CN" sz="1200" b="1" dirty="0">
                <a:solidFill>
                  <a:srgbClr val="000080"/>
                </a:solidFill>
                <a:latin typeface="+mn-lt"/>
              </a:rPr>
              <a:t>int </a:t>
            </a:r>
            <a:r>
              <a:rPr lang="en-US" altLang="zh-CN" sz="1200" dirty="0">
                <a:latin typeface="+mn-lt"/>
              </a:rPr>
              <a:t>amount) {</a:t>
            </a:r>
            <a:br>
              <a:rPr lang="en-US" altLang="zh-CN" sz="1200" dirty="0">
                <a:latin typeface="+mn-lt"/>
              </a:rPr>
            </a:br>
            <a:r>
              <a:rPr lang="en-US" altLang="zh-CN" sz="1200" dirty="0">
                <a:latin typeface="+mn-lt"/>
              </a:rPr>
              <a:t>        Bank out = </a:t>
            </a:r>
            <a:r>
              <a:rPr lang="en-US" altLang="zh-CN" sz="1200" b="1" dirty="0" err="1">
                <a:solidFill>
                  <a:srgbClr val="660E7A"/>
                </a:solidFill>
                <a:latin typeface="+mn-lt"/>
              </a:rPr>
              <a:t>bankRepository</a:t>
            </a:r>
            <a:r>
              <a:rPr lang="en-US" altLang="zh-CN" sz="1200" dirty="0" err="1">
                <a:latin typeface="+mn-lt"/>
              </a:rPr>
              <a:t>.findById</a:t>
            </a:r>
            <a:r>
              <a:rPr lang="en-US" altLang="zh-CN" sz="1200" dirty="0">
                <a:latin typeface="+mn-lt"/>
              </a:rPr>
              <a:t>(from).get();</a:t>
            </a:r>
            <a:br>
              <a:rPr lang="en-US" altLang="zh-CN" sz="1200" dirty="0">
                <a:latin typeface="+mn-lt"/>
              </a:rPr>
            </a:br>
            <a:r>
              <a:rPr lang="en-US" altLang="zh-CN" sz="1200" dirty="0">
                <a:latin typeface="+mn-lt"/>
              </a:rPr>
              <a:t>        </a:t>
            </a:r>
            <a:r>
              <a:rPr lang="en-US" altLang="zh-CN" sz="1200" dirty="0" err="1">
                <a:latin typeface="+mn-lt"/>
              </a:rPr>
              <a:t>out.setBalance</a:t>
            </a:r>
            <a:r>
              <a:rPr lang="en-US" altLang="zh-CN" sz="1200" dirty="0">
                <a:latin typeface="+mn-lt"/>
              </a:rPr>
              <a:t>(</a:t>
            </a:r>
            <a:r>
              <a:rPr lang="en-US" altLang="zh-CN" sz="1200" dirty="0" err="1">
                <a:latin typeface="+mn-lt"/>
              </a:rPr>
              <a:t>out.getBalance</a:t>
            </a:r>
            <a:r>
              <a:rPr lang="en-US" altLang="zh-CN" sz="1200" dirty="0">
                <a:latin typeface="+mn-lt"/>
              </a:rPr>
              <a:t>() - amount);</a:t>
            </a:r>
            <a:br>
              <a:rPr lang="en-US" altLang="zh-CN" sz="1200" dirty="0">
                <a:latin typeface="+mn-lt"/>
              </a:rPr>
            </a:br>
            <a:r>
              <a:rPr lang="en-US" altLang="zh-CN" sz="1200" i="1" dirty="0">
                <a:solidFill>
                  <a:srgbClr val="808080"/>
                </a:solidFill>
                <a:latin typeface="+mn-lt"/>
              </a:rPr>
              <a:t>//         int result = 10 / 0;</a:t>
            </a:r>
            <a:br>
              <a:rPr lang="en-US" altLang="zh-CN" sz="1200" i="1" dirty="0">
                <a:solidFill>
                  <a:srgbClr val="808080"/>
                </a:solidFill>
                <a:latin typeface="+mn-lt"/>
              </a:rPr>
            </a:br>
            <a:r>
              <a:rPr lang="en-US" altLang="zh-CN" sz="1200" i="1" dirty="0">
                <a:solidFill>
                  <a:srgbClr val="808080"/>
                </a:solidFill>
                <a:latin typeface="+mn-lt"/>
              </a:rPr>
              <a:t>    </a:t>
            </a:r>
            <a:r>
              <a:rPr lang="en-US" altLang="zh-CN" sz="1200" dirty="0">
                <a:latin typeface="+mn-lt"/>
              </a:rPr>
              <a:t>};</a:t>
            </a:r>
            <a:br>
              <a:rPr lang="en-US" altLang="zh-CN" sz="1200" dirty="0">
                <a:latin typeface="+mn-lt"/>
              </a:rPr>
            </a:br>
            <a:br>
              <a:rPr lang="en-US" altLang="zh-CN" sz="1200" dirty="0">
                <a:latin typeface="+mn-lt"/>
              </a:rPr>
            </a:br>
            <a:r>
              <a:rPr lang="en-US" altLang="zh-CN" sz="1200" dirty="0">
                <a:latin typeface="+mn-lt"/>
              </a:rPr>
              <a:t>    </a:t>
            </a:r>
            <a:r>
              <a:rPr lang="en-US" altLang="zh-CN" sz="1200" dirty="0">
                <a:solidFill>
                  <a:srgbClr val="808000"/>
                </a:solidFill>
                <a:latin typeface="+mn-lt"/>
              </a:rPr>
              <a:t>@Transactional </a:t>
            </a:r>
            <a:r>
              <a:rPr lang="en-US" altLang="zh-CN" sz="1200" dirty="0">
                <a:latin typeface="+mn-lt"/>
              </a:rPr>
              <a:t>(propagation = </a:t>
            </a:r>
            <a:r>
              <a:rPr lang="en-US" altLang="zh-CN" sz="1200" dirty="0" err="1">
                <a:latin typeface="+mn-lt"/>
              </a:rPr>
              <a:t>Propagation.</a:t>
            </a:r>
            <a:r>
              <a:rPr lang="en-US" altLang="zh-CN" sz="1200" b="1" i="1" dirty="0" err="1">
                <a:solidFill>
                  <a:srgbClr val="660E7A"/>
                </a:solidFill>
                <a:latin typeface="+mn-lt"/>
              </a:rPr>
              <a:t>REQUIRES_NEW</a:t>
            </a:r>
            <a:r>
              <a:rPr lang="en-US" altLang="zh-CN" sz="1200" dirty="0">
                <a:latin typeface="+mn-lt"/>
              </a:rPr>
              <a:t>)</a:t>
            </a:r>
            <a:br>
              <a:rPr lang="en-US" altLang="zh-CN" sz="1200" dirty="0">
                <a:latin typeface="+mn-lt"/>
              </a:rPr>
            </a:br>
            <a:r>
              <a:rPr lang="en-US" altLang="zh-CN" sz="1200" dirty="0">
                <a:latin typeface="+mn-lt"/>
              </a:rPr>
              <a:t>    </a:t>
            </a:r>
            <a:r>
              <a:rPr lang="en-US" altLang="zh-CN" sz="1200" b="1" dirty="0">
                <a:solidFill>
                  <a:srgbClr val="000080"/>
                </a:solidFill>
                <a:latin typeface="+mn-lt"/>
              </a:rPr>
              <a:t>public void </a:t>
            </a:r>
            <a:r>
              <a:rPr lang="en-US" altLang="zh-CN" sz="1200" dirty="0">
                <a:latin typeface="+mn-lt"/>
              </a:rPr>
              <a:t>deposit(String to, </a:t>
            </a:r>
            <a:r>
              <a:rPr lang="en-US" altLang="zh-CN" sz="1200" b="1" dirty="0">
                <a:solidFill>
                  <a:srgbClr val="000080"/>
                </a:solidFill>
                <a:latin typeface="+mn-lt"/>
              </a:rPr>
              <a:t>int </a:t>
            </a:r>
            <a:r>
              <a:rPr lang="en-US" altLang="zh-CN" sz="1200" dirty="0">
                <a:latin typeface="+mn-lt"/>
              </a:rPr>
              <a:t>amount) {</a:t>
            </a:r>
            <a:br>
              <a:rPr lang="en-US" altLang="zh-CN" sz="1200" dirty="0">
                <a:latin typeface="+mn-lt"/>
              </a:rPr>
            </a:br>
            <a:r>
              <a:rPr lang="en-US" altLang="zh-CN" sz="1200" dirty="0">
                <a:latin typeface="+mn-lt"/>
              </a:rPr>
              <a:t>        Bank in = </a:t>
            </a:r>
            <a:r>
              <a:rPr lang="en-US" altLang="zh-CN" sz="1200" b="1" dirty="0" err="1">
                <a:solidFill>
                  <a:srgbClr val="660E7A"/>
                </a:solidFill>
                <a:latin typeface="+mn-lt"/>
              </a:rPr>
              <a:t>bankRepository</a:t>
            </a:r>
            <a:r>
              <a:rPr lang="en-US" altLang="zh-CN" sz="1200" dirty="0" err="1">
                <a:latin typeface="+mn-lt"/>
              </a:rPr>
              <a:t>.findById</a:t>
            </a:r>
            <a:r>
              <a:rPr lang="en-US" altLang="zh-CN" sz="1200" dirty="0">
                <a:latin typeface="+mn-lt"/>
              </a:rPr>
              <a:t>(to).get();</a:t>
            </a:r>
            <a:br>
              <a:rPr lang="en-US" altLang="zh-CN" sz="1200" dirty="0">
                <a:latin typeface="+mn-lt"/>
              </a:rPr>
            </a:br>
            <a:r>
              <a:rPr lang="en-US" altLang="zh-CN" sz="1200" dirty="0">
                <a:latin typeface="+mn-lt"/>
              </a:rPr>
              <a:t>        </a:t>
            </a:r>
            <a:r>
              <a:rPr lang="en-US" altLang="zh-CN" sz="1200" dirty="0" err="1">
                <a:latin typeface="+mn-lt"/>
              </a:rPr>
              <a:t>in.setBalance</a:t>
            </a:r>
            <a:r>
              <a:rPr lang="en-US" altLang="zh-CN" sz="1200" dirty="0">
                <a:latin typeface="+mn-lt"/>
              </a:rPr>
              <a:t>(</a:t>
            </a:r>
            <a:r>
              <a:rPr lang="en-US" altLang="zh-CN" sz="1200" dirty="0" err="1">
                <a:latin typeface="+mn-lt"/>
              </a:rPr>
              <a:t>in.getBalance</a:t>
            </a:r>
            <a:r>
              <a:rPr lang="en-US" altLang="zh-CN" sz="1200" dirty="0">
                <a:latin typeface="+mn-lt"/>
              </a:rPr>
              <a:t>() + amount);</a:t>
            </a:r>
            <a:br>
              <a:rPr lang="en-US" altLang="zh-CN" sz="1200" dirty="0">
                <a:latin typeface="+mn-lt"/>
              </a:rPr>
            </a:br>
            <a:r>
              <a:rPr lang="en-US" altLang="zh-CN" sz="1200" i="1" dirty="0">
                <a:solidFill>
                  <a:srgbClr val="808080"/>
                </a:solidFill>
                <a:latin typeface="+mn-lt"/>
              </a:rPr>
              <a:t>//        int result = 10 / 0;</a:t>
            </a:r>
            <a:br>
              <a:rPr lang="en-US" altLang="zh-CN" sz="1200" i="1" dirty="0">
                <a:solidFill>
                  <a:srgbClr val="808080"/>
                </a:solidFill>
                <a:latin typeface="+mn-lt"/>
              </a:rPr>
            </a:br>
            <a:r>
              <a:rPr lang="en-US" altLang="zh-CN" sz="1200" i="1" dirty="0">
                <a:solidFill>
                  <a:srgbClr val="808080"/>
                </a:solidFill>
                <a:latin typeface="+mn-lt"/>
              </a:rPr>
              <a:t>    </a:t>
            </a:r>
            <a:r>
              <a:rPr lang="en-US" altLang="zh-CN" sz="1200" dirty="0">
                <a:latin typeface="+mn-lt"/>
              </a:rPr>
              <a:t>};</a:t>
            </a:r>
            <a:br>
              <a:rPr lang="en-US" altLang="zh-CN" sz="1200" dirty="0">
                <a:latin typeface="+mn-lt"/>
              </a:rPr>
            </a:br>
            <a:r>
              <a:rPr lang="en-US" altLang="zh-CN" sz="1200" dirty="0">
                <a:latin typeface="+mn-lt"/>
              </a:rPr>
              <a:t>}</a:t>
            </a:r>
            <a:endParaRPr kumimoji="1" lang="zh-CN" altLang="en-US" sz="1900" dirty="0">
              <a:latin typeface="+mn-lt"/>
            </a:endParaRPr>
          </a:p>
        </p:txBody>
      </p:sp>
    </p:spTree>
    <p:extLst>
      <p:ext uri="{BB962C8B-B14F-4D97-AF65-F5344CB8AC3E}">
        <p14:creationId xmlns:p14="http://schemas.microsoft.com/office/powerpoint/2010/main" val="13584129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70C7AB-AED5-5E61-0547-C2455C3704D4}"/>
              </a:ext>
            </a:extLst>
          </p:cNvPr>
          <p:cNvSpPr>
            <a:spLocks noGrp="1"/>
          </p:cNvSpPr>
          <p:nvPr>
            <p:ph type="title"/>
          </p:nvPr>
        </p:nvSpPr>
        <p:spPr/>
        <p:txBody>
          <a:bodyPr/>
          <a:lstStyle/>
          <a:p>
            <a:r>
              <a:rPr kumimoji="1" lang="en-US" altLang="zh-CN" dirty="0"/>
              <a:t>A</a:t>
            </a:r>
            <a:r>
              <a:rPr kumimoji="1" lang="zh-CN" altLang="en-US" dirty="0"/>
              <a:t> </a:t>
            </a:r>
            <a:r>
              <a:rPr kumimoji="1" lang="en-US" altLang="zh-CN" dirty="0"/>
              <a:t>Transaction</a:t>
            </a:r>
            <a:r>
              <a:rPr kumimoji="1" lang="zh-CN" altLang="en-US" dirty="0"/>
              <a:t> </a:t>
            </a:r>
            <a:r>
              <a:rPr kumimoji="1" lang="en-US" altLang="zh-CN" dirty="0"/>
              <a:t>Example</a:t>
            </a:r>
            <a:endParaRPr kumimoji="1" lang="zh-CN" altLang="en-US" dirty="0"/>
          </a:p>
        </p:txBody>
      </p:sp>
      <p:sp>
        <p:nvSpPr>
          <p:cNvPr id="4" name="灯片编号占位符 3">
            <a:extLst>
              <a:ext uri="{FF2B5EF4-FFF2-40B4-BE49-F238E27FC236}">
                <a16:creationId xmlns:a16="http://schemas.microsoft.com/office/drawing/2014/main" id="{C3CE1403-5679-B948-28E0-E46B9ECDD1C4}"/>
              </a:ext>
            </a:extLst>
          </p:cNvPr>
          <p:cNvSpPr>
            <a:spLocks noGrp="1"/>
          </p:cNvSpPr>
          <p:nvPr>
            <p:ph type="sldNum" sz="quarter" idx="12"/>
          </p:nvPr>
        </p:nvSpPr>
        <p:spPr/>
        <p:txBody>
          <a:bodyPr/>
          <a:lstStyle/>
          <a:p>
            <a:fld id="{CB818ED7-1FAF-4BEC-A906-EB6564C334EB}" type="slidenum">
              <a:rPr lang="zh-CN" altLang="en-US" smtClean="0"/>
              <a:pPr/>
              <a:t>24</a:t>
            </a:fld>
            <a:endParaRPr lang="zh-CN" altLang="en-US" dirty="0"/>
          </a:p>
        </p:txBody>
      </p:sp>
      <p:sp>
        <p:nvSpPr>
          <p:cNvPr id="13" name="文本框 12">
            <a:extLst>
              <a:ext uri="{FF2B5EF4-FFF2-40B4-BE49-F238E27FC236}">
                <a16:creationId xmlns:a16="http://schemas.microsoft.com/office/drawing/2014/main" id="{ABE9CCD2-1508-406D-DD10-1AAB04D84E85}"/>
              </a:ext>
            </a:extLst>
          </p:cNvPr>
          <p:cNvSpPr txBox="1"/>
          <p:nvPr/>
        </p:nvSpPr>
        <p:spPr>
          <a:xfrm>
            <a:off x="3340894" y="-225355"/>
            <a:ext cx="6681786" cy="369332"/>
          </a:xfrm>
          <a:prstGeom prst="rect">
            <a:avLst/>
          </a:prstGeom>
          <a:noFill/>
        </p:spPr>
        <p:txBody>
          <a:bodyPr wrap="square">
            <a:spAutoFit/>
          </a:bodyPr>
          <a:lstStyle/>
          <a:p>
            <a:endParaRPr lang="zh-CN" altLang="en-US" dirty="0"/>
          </a:p>
        </p:txBody>
      </p:sp>
      <p:sp>
        <p:nvSpPr>
          <p:cNvPr id="8" name="内容占位符 2">
            <a:extLst>
              <a:ext uri="{FF2B5EF4-FFF2-40B4-BE49-F238E27FC236}">
                <a16:creationId xmlns:a16="http://schemas.microsoft.com/office/drawing/2014/main" id="{DAA82275-0E8C-1F49-177A-11F4326F44AE}"/>
              </a:ext>
            </a:extLst>
          </p:cNvPr>
          <p:cNvSpPr>
            <a:spLocks noGrp="1"/>
          </p:cNvSpPr>
          <p:nvPr>
            <p:ph idx="1"/>
          </p:nvPr>
        </p:nvSpPr>
        <p:spPr>
          <a:xfrm>
            <a:off x="107504" y="845073"/>
            <a:ext cx="8784976" cy="3940924"/>
          </a:xfrm>
        </p:spPr>
        <p:txBody>
          <a:bodyPr>
            <a:normAutofit/>
          </a:bodyPr>
          <a:lstStyle/>
          <a:p>
            <a:r>
              <a:rPr lang="en-US" altLang="zh-CN" sz="1875" dirty="0"/>
              <a:t>SQL</a:t>
            </a:r>
            <a:r>
              <a:rPr lang="zh-CN" altLang="en-US" sz="1875" dirty="0"/>
              <a:t> </a:t>
            </a:r>
            <a:r>
              <a:rPr lang="en-US" altLang="zh-CN" sz="1875" dirty="0"/>
              <a:t>Script </a:t>
            </a:r>
          </a:p>
          <a:p>
            <a:pPr marL="300038" lvl="1" indent="0">
              <a:buNone/>
            </a:pPr>
            <a:r>
              <a:rPr lang="en-US" altLang="zh-CN" sz="1200" dirty="0">
                <a:solidFill>
                  <a:srgbClr val="569CD6"/>
                </a:solidFill>
                <a:latin typeface="Menlo" panose="020B0609030804020204" pitchFamily="49" charset="0"/>
              </a:rPr>
              <a:t>DROP</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TABLE</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IF</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EXISTS</a:t>
            </a:r>
            <a:r>
              <a:rPr lang="en-US" altLang="zh-CN" sz="1200" dirty="0">
                <a:solidFill>
                  <a:srgbClr val="D4D4D4"/>
                </a:solidFill>
                <a:latin typeface="Menlo" panose="020B0609030804020204" pitchFamily="49" charset="0"/>
              </a:rPr>
              <a:t> </a:t>
            </a:r>
            <a:r>
              <a:rPr lang="en-US" altLang="zh-CN" sz="1200" dirty="0">
                <a:solidFill>
                  <a:srgbClr val="CE9178"/>
                </a:solidFill>
                <a:latin typeface="Menlo" panose="020B0609030804020204" pitchFamily="49" charset="0"/>
              </a:rPr>
              <a:t>`bank`</a:t>
            </a:r>
            <a:r>
              <a:rPr lang="en-US" altLang="zh-CN" sz="1200" dirty="0">
                <a:solidFill>
                  <a:srgbClr val="D4D4D4"/>
                </a:solidFill>
                <a:latin typeface="Menlo" panose="020B0609030804020204" pitchFamily="49" charset="0"/>
              </a:rPr>
              <a:t>;</a:t>
            </a:r>
          </a:p>
          <a:p>
            <a:pPr marL="300038" lvl="1" indent="0">
              <a:buNone/>
            </a:pPr>
            <a:r>
              <a:rPr lang="en-US" altLang="zh-CN" sz="1200" dirty="0">
                <a:solidFill>
                  <a:srgbClr val="569CD6"/>
                </a:solidFill>
                <a:latin typeface="Menlo" panose="020B0609030804020204" pitchFamily="49" charset="0"/>
              </a:rPr>
              <a:t>CREATE</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TABLE</a:t>
            </a:r>
            <a:r>
              <a:rPr lang="en-US" altLang="zh-CN" sz="1200" dirty="0">
                <a:solidFill>
                  <a:srgbClr val="D4D4D4"/>
                </a:solidFill>
                <a:latin typeface="Menlo" panose="020B0609030804020204" pitchFamily="49" charset="0"/>
              </a:rPr>
              <a:t> </a:t>
            </a:r>
            <a:r>
              <a:rPr lang="en-US" altLang="zh-CN" sz="1200" dirty="0">
                <a:solidFill>
                  <a:srgbClr val="CE9178"/>
                </a:solidFill>
                <a:latin typeface="Menlo" panose="020B0609030804020204" pitchFamily="49" charset="0"/>
              </a:rPr>
              <a:t>`bank`</a:t>
            </a:r>
            <a:r>
              <a:rPr lang="en-US" altLang="zh-CN" sz="1200" dirty="0">
                <a:solidFill>
                  <a:srgbClr val="D4D4D4"/>
                </a:solidFill>
                <a:latin typeface="Menlo" panose="020B0609030804020204" pitchFamily="49" charset="0"/>
              </a:rPr>
              <a:t> (</a:t>
            </a:r>
          </a:p>
          <a:p>
            <a:pPr marL="300038" lvl="1" indent="0">
              <a:buNone/>
            </a:pPr>
            <a:r>
              <a:rPr lang="en-US" altLang="zh-CN" sz="1200" dirty="0">
                <a:solidFill>
                  <a:srgbClr val="CE9178"/>
                </a:solidFill>
                <a:latin typeface="Menlo" panose="020B0609030804020204" pitchFamily="49" charset="0"/>
              </a:rPr>
              <a:t>`account`</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varchar</a:t>
            </a:r>
            <a:r>
              <a:rPr lang="en-US" altLang="zh-CN" sz="1200" dirty="0">
                <a:solidFill>
                  <a:srgbClr val="D4D4D4"/>
                </a:solidFill>
                <a:latin typeface="Menlo" panose="020B0609030804020204" pitchFamily="49" charset="0"/>
              </a:rPr>
              <a:t>(</a:t>
            </a:r>
            <a:r>
              <a:rPr lang="en-US" altLang="zh-CN" sz="1200" dirty="0">
                <a:solidFill>
                  <a:srgbClr val="B5CEA8"/>
                </a:solidFill>
                <a:latin typeface="Menlo" panose="020B0609030804020204" pitchFamily="49" charset="0"/>
              </a:rPr>
              <a:t>45</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NOT</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NULL</a:t>
            </a:r>
            <a:r>
              <a:rPr lang="en-US" altLang="zh-CN" sz="1200" dirty="0">
                <a:solidFill>
                  <a:srgbClr val="D4D4D4"/>
                </a:solidFill>
                <a:latin typeface="Menlo" panose="020B0609030804020204" pitchFamily="49" charset="0"/>
              </a:rPr>
              <a:t>,</a:t>
            </a:r>
          </a:p>
          <a:p>
            <a:pPr marL="300038" lvl="1" indent="0">
              <a:buNone/>
            </a:pPr>
            <a:r>
              <a:rPr lang="en-US" altLang="zh-CN" sz="1200" dirty="0">
                <a:solidFill>
                  <a:srgbClr val="CE9178"/>
                </a:solidFill>
                <a:latin typeface="Menlo" panose="020B0609030804020204" pitchFamily="49" charset="0"/>
              </a:rPr>
              <a:t>`balance`</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int</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DEFAULT</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NULL</a:t>
            </a:r>
            <a:r>
              <a:rPr lang="en-US" altLang="zh-CN" sz="1200" dirty="0">
                <a:solidFill>
                  <a:srgbClr val="D4D4D4"/>
                </a:solidFill>
                <a:latin typeface="Menlo" panose="020B0609030804020204" pitchFamily="49" charset="0"/>
              </a:rPr>
              <a:t>,</a:t>
            </a:r>
          </a:p>
          <a:p>
            <a:pPr marL="300038" lvl="1" indent="0">
              <a:buNone/>
            </a:pPr>
            <a:r>
              <a:rPr lang="en-US" altLang="zh-CN" sz="1200" dirty="0">
                <a:solidFill>
                  <a:srgbClr val="569CD6"/>
                </a:solidFill>
                <a:latin typeface="Menlo" panose="020B0609030804020204" pitchFamily="49" charset="0"/>
              </a:rPr>
              <a:t>PRIMARY</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KEY</a:t>
            </a:r>
            <a:r>
              <a:rPr lang="en-US" altLang="zh-CN" sz="1200" dirty="0">
                <a:solidFill>
                  <a:srgbClr val="D4D4D4"/>
                </a:solidFill>
                <a:latin typeface="Menlo" panose="020B0609030804020204" pitchFamily="49" charset="0"/>
              </a:rPr>
              <a:t> (</a:t>
            </a:r>
            <a:r>
              <a:rPr lang="en-US" altLang="zh-CN" sz="1200" dirty="0">
                <a:solidFill>
                  <a:srgbClr val="CE9178"/>
                </a:solidFill>
                <a:latin typeface="Menlo" panose="020B0609030804020204" pitchFamily="49" charset="0"/>
              </a:rPr>
              <a:t>`account`</a:t>
            </a:r>
            <a:r>
              <a:rPr lang="en-US" altLang="zh-CN" sz="1200" dirty="0">
                <a:solidFill>
                  <a:srgbClr val="D4D4D4"/>
                </a:solidFill>
                <a:latin typeface="Menlo" panose="020B0609030804020204" pitchFamily="49" charset="0"/>
              </a:rPr>
              <a:t>)</a:t>
            </a:r>
          </a:p>
          <a:p>
            <a:pPr marL="300038" lvl="1" indent="0">
              <a:buNone/>
            </a:pPr>
            <a:r>
              <a:rPr lang="en-US" altLang="zh-CN" sz="1200" dirty="0">
                <a:solidFill>
                  <a:srgbClr val="D4D4D4"/>
                </a:solidFill>
                <a:latin typeface="Menlo" panose="020B0609030804020204" pitchFamily="49" charset="0"/>
              </a:rPr>
              <a:t>) ENGINE=</a:t>
            </a:r>
            <a:r>
              <a:rPr lang="en-US" altLang="zh-CN" sz="1200" dirty="0" err="1">
                <a:solidFill>
                  <a:srgbClr val="D4D4D4"/>
                </a:solidFill>
                <a:latin typeface="Menlo" panose="020B0609030804020204" pitchFamily="49" charset="0"/>
              </a:rPr>
              <a:t>InnoDB</a:t>
            </a:r>
            <a:r>
              <a:rPr lang="en-US" altLang="zh-CN" sz="1200" dirty="0">
                <a:solidFill>
                  <a:srgbClr val="D4D4D4"/>
                </a:solidFill>
                <a:latin typeface="Menlo" panose="020B0609030804020204" pitchFamily="49" charset="0"/>
              </a:rPr>
              <a:t> </a:t>
            </a:r>
            <a:r>
              <a:rPr lang="en-US" altLang="zh-CN" sz="1200" dirty="0">
                <a:solidFill>
                  <a:srgbClr val="569CD6"/>
                </a:solidFill>
                <a:latin typeface="Menlo" panose="020B0609030804020204" pitchFamily="49" charset="0"/>
              </a:rPr>
              <a:t>DEFAULT</a:t>
            </a:r>
            <a:r>
              <a:rPr lang="en-US" altLang="zh-CN" sz="1200" dirty="0">
                <a:solidFill>
                  <a:srgbClr val="D4D4D4"/>
                </a:solidFill>
                <a:latin typeface="Menlo" panose="020B0609030804020204" pitchFamily="49" charset="0"/>
              </a:rPr>
              <a:t> CHARSET=utf8mb4 </a:t>
            </a:r>
            <a:r>
              <a:rPr lang="en-US" altLang="zh-CN" sz="1200" dirty="0">
                <a:solidFill>
                  <a:srgbClr val="569CD6"/>
                </a:solidFill>
                <a:latin typeface="Menlo" panose="020B0609030804020204" pitchFamily="49" charset="0"/>
              </a:rPr>
              <a:t>COLLATE</a:t>
            </a:r>
            <a:r>
              <a:rPr lang="en-US" altLang="zh-CN" sz="1200" dirty="0">
                <a:solidFill>
                  <a:srgbClr val="D4D4D4"/>
                </a:solidFill>
                <a:latin typeface="Menlo" panose="020B0609030804020204" pitchFamily="49" charset="0"/>
              </a:rPr>
              <a:t>=utf8mb4_0900_ai_ci;</a:t>
            </a:r>
          </a:p>
          <a:p>
            <a:pPr>
              <a:buFont typeface="Wingdings" panose="05000000000000000000" pitchFamily="2" charset="2"/>
              <a:buNone/>
            </a:pPr>
            <a:br>
              <a:rPr lang="en-US" altLang="zh-CN" b="1" i="1" dirty="0">
                <a:solidFill>
                  <a:schemeClr val="tx2"/>
                </a:solidFill>
                <a:latin typeface="+mn-lt"/>
                <a:cs typeface="Times New Roman" panose="02020603050405020304" pitchFamily="18" charset="0"/>
              </a:rPr>
            </a:br>
            <a:endParaRPr lang="en-US" altLang="zh-CN" b="1" i="1" dirty="0">
              <a:solidFill>
                <a:schemeClr val="tx2"/>
              </a:solidFill>
              <a:latin typeface="+mn-lt"/>
              <a:cs typeface="Times New Roman" panose="02020603050405020304" pitchFamily="18" charset="0"/>
            </a:endParaRPr>
          </a:p>
          <a:p>
            <a:endParaRPr lang="zh-CN" altLang="en-US" dirty="0"/>
          </a:p>
          <a:p>
            <a:endParaRPr lang="zh-CN" altLang="en-US" dirty="0"/>
          </a:p>
        </p:txBody>
      </p:sp>
    </p:spTree>
    <p:extLst>
      <p:ext uri="{BB962C8B-B14F-4D97-AF65-F5344CB8AC3E}">
        <p14:creationId xmlns:p14="http://schemas.microsoft.com/office/powerpoint/2010/main" val="1930928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70C7AB-AED5-5E61-0547-C2455C3704D4}"/>
              </a:ext>
            </a:extLst>
          </p:cNvPr>
          <p:cNvSpPr>
            <a:spLocks noGrp="1"/>
          </p:cNvSpPr>
          <p:nvPr>
            <p:ph type="title"/>
          </p:nvPr>
        </p:nvSpPr>
        <p:spPr/>
        <p:txBody>
          <a:bodyPr/>
          <a:lstStyle/>
          <a:p>
            <a:r>
              <a:rPr kumimoji="1" lang="en-US" altLang="zh-CN" dirty="0"/>
              <a:t>A</a:t>
            </a:r>
            <a:r>
              <a:rPr kumimoji="1" lang="zh-CN" altLang="en-US" dirty="0"/>
              <a:t> </a:t>
            </a:r>
            <a:r>
              <a:rPr kumimoji="1" lang="en-US" altLang="zh-CN" dirty="0"/>
              <a:t>Transaction</a:t>
            </a:r>
            <a:r>
              <a:rPr kumimoji="1" lang="zh-CN" altLang="en-US" dirty="0"/>
              <a:t> </a:t>
            </a:r>
            <a:r>
              <a:rPr kumimoji="1" lang="en-US" altLang="zh-CN" dirty="0"/>
              <a:t>Example</a:t>
            </a:r>
            <a:endParaRPr kumimoji="1" lang="zh-CN" altLang="en-US" dirty="0"/>
          </a:p>
        </p:txBody>
      </p:sp>
      <p:sp>
        <p:nvSpPr>
          <p:cNvPr id="4" name="灯片编号占位符 3">
            <a:extLst>
              <a:ext uri="{FF2B5EF4-FFF2-40B4-BE49-F238E27FC236}">
                <a16:creationId xmlns:a16="http://schemas.microsoft.com/office/drawing/2014/main" id="{C3CE1403-5679-B948-28E0-E46B9ECDD1C4}"/>
              </a:ext>
            </a:extLst>
          </p:cNvPr>
          <p:cNvSpPr>
            <a:spLocks noGrp="1"/>
          </p:cNvSpPr>
          <p:nvPr>
            <p:ph type="sldNum" sz="quarter" idx="12"/>
          </p:nvPr>
        </p:nvSpPr>
        <p:spPr/>
        <p:txBody>
          <a:bodyPr/>
          <a:lstStyle/>
          <a:p>
            <a:fld id="{CB818ED7-1FAF-4BEC-A906-EB6564C334EB}" type="slidenum">
              <a:rPr lang="zh-CN" altLang="en-US" smtClean="0"/>
              <a:pPr/>
              <a:t>25</a:t>
            </a:fld>
            <a:endParaRPr lang="zh-CN" altLang="en-US" dirty="0"/>
          </a:p>
        </p:txBody>
      </p:sp>
      <p:sp>
        <p:nvSpPr>
          <p:cNvPr id="13" name="文本框 12">
            <a:extLst>
              <a:ext uri="{FF2B5EF4-FFF2-40B4-BE49-F238E27FC236}">
                <a16:creationId xmlns:a16="http://schemas.microsoft.com/office/drawing/2014/main" id="{ABE9CCD2-1508-406D-DD10-1AAB04D84E85}"/>
              </a:ext>
            </a:extLst>
          </p:cNvPr>
          <p:cNvSpPr txBox="1"/>
          <p:nvPr/>
        </p:nvSpPr>
        <p:spPr>
          <a:xfrm>
            <a:off x="3340894" y="-225355"/>
            <a:ext cx="6681786" cy="369332"/>
          </a:xfrm>
          <a:prstGeom prst="rect">
            <a:avLst/>
          </a:prstGeom>
          <a:noFill/>
        </p:spPr>
        <p:txBody>
          <a:bodyPr wrap="square">
            <a:spAutoFit/>
          </a:bodyPr>
          <a:lstStyle/>
          <a:p>
            <a:endParaRPr lang="zh-CN" altLang="en-US" dirty="0"/>
          </a:p>
        </p:txBody>
      </p:sp>
      <p:graphicFrame>
        <p:nvGraphicFramePr>
          <p:cNvPr id="14" name="表格 13">
            <a:extLst>
              <a:ext uri="{FF2B5EF4-FFF2-40B4-BE49-F238E27FC236}">
                <a16:creationId xmlns:a16="http://schemas.microsoft.com/office/drawing/2014/main" id="{B0CD0EB9-9D28-A1E2-AD6B-B1810FFAA01A}"/>
              </a:ext>
            </a:extLst>
          </p:cNvPr>
          <p:cNvGraphicFramePr>
            <a:graphicFrameLocks noGrp="1"/>
          </p:cNvGraphicFramePr>
          <p:nvPr>
            <p:extLst>
              <p:ext uri="{D42A27DB-BD31-4B8C-83A1-F6EECF244321}">
                <p14:modId xmlns:p14="http://schemas.microsoft.com/office/powerpoint/2010/main" val="3822708973"/>
              </p:ext>
            </p:extLst>
          </p:nvPr>
        </p:nvGraphicFramePr>
        <p:xfrm>
          <a:off x="215516" y="850585"/>
          <a:ext cx="8712968" cy="3777454"/>
        </p:xfrm>
        <a:graphic>
          <a:graphicData uri="http://schemas.openxmlformats.org/drawingml/2006/table">
            <a:tbl>
              <a:tblPr/>
              <a:tblGrid>
                <a:gridCol w="311177">
                  <a:extLst>
                    <a:ext uri="{9D8B030D-6E8A-4147-A177-3AD203B41FA5}">
                      <a16:colId xmlns:a16="http://schemas.microsoft.com/office/drawing/2014/main" val="4024851377"/>
                    </a:ext>
                  </a:extLst>
                </a:gridCol>
                <a:gridCol w="2137095">
                  <a:extLst>
                    <a:ext uri="{9D8B030D-6E8A-4147-A177-3AD203B41FA5}">
                      <a16:colId xmlns:a16="http://schemas.microsoft.com/office/drawing/2014/main" val="2376119921"/>
                    </a:ext>
                  </a:extLst>
                </a:gridCol>
                <a:gridCol w="1519240">
                  <a:extLst>
                    <a:ext uri="{9D8B030D-6E8A-4147-A177-3AD203B41FA5}">
                      <a16:colId xmlns:a16="http://schemas.microsoft.com/office/drawing/2014/main" val="1485489141"/>
                    </a:ext>
                  </a:extLst>
                </a:gridCol>
                <a:gridCol w="1577104">
                  <a:extLst>
                    <a:ext uri="{9D8B030D-6E8A-4147-A177-3AD203B41FA5}">
                      <a16:colId xmlns:a16="http://schemas.microsoft.com/office/drawing/2014/main" val="233482899"/>
                    </a:ext>
                  </a:extLst>
                </a:gridCol>
                <a:gridCol w="3168352">
                  <a:extLst>
                    <a:ext uri="{9D8B030D-6E8A-4147-A177-3AD203B41FA5}">
                      <a16:colId xmlns:a16="http://schemas.microsoft.com/office/drawing/2014/main" val="64068577"/>
                    </a:ext>
                  </a:extLst>
                </a:gridCol>
              </a:tblGrid>
              <a:tr h="329191">
                <a:tc>
                  <a:txBody>
                    <a:bodyPr/>
                    <a:lstStyle/>
                    <a:p>
                      <a:br>
                        <a:rPr lang="zh-CN" altLang="en-US" sz="1200">
                          <a:effectLst/>
                          <a:latin typeface="+mn-lt"/>
                          <a:ea typeface="DengXian" panose="02010600030101010101" pitchFamily="2" charset="-122"/>
                        </a:rPr>
                      </a:br>
                      <a:endParaRPr lang="zh-CN" altLang="en-US" sz="1200">
                        <a:effectLst/>
                        <a:latin typeface="+mn-lt"/>
                        <a:ea typeface="DengXian"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DengXian" panose="02010600030101010101" pitchFamily="2" charset="-122"/>
                        </a:rPr>
                        <a:t>transfer</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DengXian" panose="02010600030101010101" pitchFamily="2" charset="-122"/>
                        </a:rPr>
                        <a:t>withdraw</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a:effectLst/>
                          <a:latin typeface="+mn-lt"/>
                          <a:ea typeface="DengXian" panose="02010600030101010101" pitchFamily="2" charset="-122"/>
                        </a:rPr>
                        <a:t>deposit</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a:effectLst/>
                          <a:latin typeface="+mn-lt"/>
                          <a:ea typeface="DengXian" panose="02010600030101010101" pitchFamily="2" charset="-122"/>
                        </a:rPr>
                        <a:t>result</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758570285"/>
                  </a:ext>
                </a:extLst>
              </a:tr>
              <a:tr h="360000">
                <a:tc>
                  <a:txBody>
                    <a:bodyPr/>
                    <a:lstStyle/>
                    <a:p>
                      <a:r>
                        <a:rPr lang="en-US" altLang="zh-CN" sz="1200">
                          <a:effectLst/>
                          <a:latin typeface="+mn-lt"/>
                          <a:ea typeface="DengXian" panose="02010600030101010101" pitchFamily="2" charset="-122"/>
                        </a:rPr>
                        <a:t>1</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a:effectLst/>
                          <a:latin typeface="+mn-lt"/>
                          <a:ea typeface="DengXian" panose="02010600030101010101" pitchFamily="2" charset="-122"/>
                        </a:rPr>
                        <a:t>Tom - 80; Jerry + 80</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37975293"/>
                  </a:ext>
                </a:extLst>
              </a:tr>
              <a:tr h="360000">
                <a:tc>
                  <a:txBody>
                    <a:bodyPr/>
                    <a:lstStyle/>
                    <a:p>
                      <a:r>
                        <a:rPr lang="en-US" altLang="zh-CN" sz="1200">
                          <a:effectLst/>
                          <a:latin typeface="+mn-lt"/>
                          <a:ea typeface="DengXian" panose="02010600030101010101" pitchFamily="2" charset="-122"/>
                        </a:rPr>
                        <a:t>2</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DengXian" panose="02010600030101010101" pitchFamily="2" charset="-122"/>
                        </a:rPr>
                        <a:t>result = 10 / 0</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整个事务回滚</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53926357"/>
                  </a:ext>
                </a:extLst>
              </a:tr>
              <a:tr h="360000">
                <a:tc>
                  <a:txBody>
                    <a:bodyPr/>
                    <a:lstStyle/>
                    <a:p>
                      <a:r>
                        <a:rPr lang="en-US" altLang="zh-CN" sz="1200">
                          <a:effectLst/>
                          <a:latin typeface="+mn-lt"/>
                          <a:ea typeface="DengXian" panose="02010600030101010101" pitchFamily="2" charset="-122"/>
                        </a:rPr>
                        <a:t>3</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DengXian" panose="02010600030101010101" pitchFamily="2" charset="-122"/>
                        </a:rPr>
                        <a:t>result = 10 / 0</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整个事务回滚</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235486624"/>
                  </a:ext>
                </a:extLst>
              </a:tr>
              <a:tr h="360000">
                <a:tc>
                  <a:txBody>
                    <a:bodyPr/>
                    <a:lstStyle/>
                    <a:p>
                      <a:r>
                        <a:rPr lang="en-US" altLang="zh-CN" sz="1200">
                          <a:effectLst/>
                          <a:latin typeface="+mn-lt"/>
                          <a:ea typeface="DengXian" panose="02010600030101010101" pitchFamily="2" charset="-122"/>
                        </a:rPr>
                        <a:t>4</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a:effectLst/>
                          <a:latin typeface="+mn-lt"/>
                          <a:ea typeface="DengXian" panose="02010600030101010101" pitchFamily="2" charset="-122"/>
                        </a:rPr>
                        <a:t>result = 10 / 0</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整个事务回滚</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12799670"/>
                  </a:ext>
                </a:extLst>
              </a:tr>
              <a:tr h="360000">
                <a:tc>
                  <a:txBody>
                    <a:bodyPr/>
                    <a:lstStyle/>
                    <a:p>
                      <a:r>
                        <a:rPr lang="en-US" altLang="zh-CN" sz="1200">
                          <a:effectLst/>
                          <a:latin typeface="+mn-lt"/>
                          <a:ea typeface="DengXian" panose="02010600030101010101" pitchFamily="2" charset="-122"/>
                        </a:rPr>
                        <a:t>5</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DengXian" panose="02010600030101010101" pitchFamily="2" charset="-122"/>
                        </a:rPr>
                        <a:t>正常 </a:t>
                      </a:r>
                      <a:r>
                        <a:rPr lang="en-US" altLang="zh-CN" sz="1200" b="1" i="1" dirty="0">
                          <a:solidFill>
                            <a:srgbClr val="660E7A"/>
                          </a:solidFill>
                          <a:latin typeface="+mn-lt"/>
                          <a:ea typeface="DengXian" panose="02010600030101010101" pitchFamily="2" charset="-122"/>
                        </a:rPr>
                        <a:t>REQUIRES_NEW</a:t>
                      </a:r>
                      <a:endParaRPr lang="en-US" sz="1200" dirty="0">
                        <a:effectLst/>
                        <a:latin typeface="+mn-lt"/>
                        <a:ea typeface="DengXian"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92791186"/>
                  </a:ext>
                </a:extLst>
              </a:tr>
              <a:tr h="360000">
                <a:tc>
                  <a:txBody>
                    <a:bodyPr/>
                    <a:lstStyle/>
                    <a:p>
                      <a:r>
                        <a:rPr lang="en-US" altLang="zh-CN" sz="1200">
                          <a:effectLst/>
                          <a:latin typeface="+mn-lt"/>
                          <a:ea typeface="DengXian" panose="02010600030101010101" pitchFamily="2" charset="-122"/>
                        </a:rPr>
                        <a:t>6</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DengXian" panose="02010600030101010101" pitchFamily="2" charset="-122"/>
                        </a:rPr>
                        <a:t>result = 10 / 0</a:t>
                      </a:r>
                      <a:r>
                        <a:rPr lang="zh-CN" altLang="en-US" sz="1200" dirty="0">
                          <a:effectLst/>
                          <a:latin typeface="+mn-lt"/>
                          <a:ea typeface="DengXian" panose="02010600030101010101" pitchFamily="2" charset="-122"/>
                        </a:rPr>
                        <a:t>，在</a:t>
                      </a:r>
                      <a:r>
                        <a:rPr lang="en-US" sz="1200" dirty="0">
                          <a:effectLst/>
                          <a:latin typeface="+mn-lt"/>
                          <a:ea typeface="DengXian" panose="02010600030101010101" pitchFamily="2" charset="-122"/>
                        </a:rPr>
                        <a:t>deposit</a:t>
                      </a:r>
                      <a:r>
                        <a:rPr lang="zh-CN" altLang="en-US" sz="1200" dirty="0">
                          <a:effectLst/>
                          <a:latin typeface="+mn-lt"/>
                          <a:ea typeface="DengXian" panose="02010600030101010101" pitchFamily="2" charset="-122"/>
                        </a:rPr>
                        <a:t>之前</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DengXian" panose="02010600030101010101" pitchFamily="2" charset="-122"/>
                        </a:rPr>
                        <a:t>正常 </a:t>
                      </a:r>
                      <a:r>
                        <a:rPr lang="en-US" altLang="zh-CN" sz="1200" b="1" i="1" dirty="0">
                          <a:solidFill>
                            <a:srgbClr val="660E7A"/>
                          </a:solidFill>
                          <a:latin typeface="+mn-lt"/>
                          <a:ea typeface="DengXian" panose="02010600030101010101" pitchFamily="2" charset="-122"/>
                        </a:rPr>
                        <a:t>REQUIRES_NEW</a:t>
                      </a:r>
                      <a:endParaRPr lang="en-US" sz="1200" dirty="0">
                        <a:effectLst/>
                        <a:latin typeface="+mn-lt"/>
                        <a:ea typeface="DengXian"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DengXian" panose="02010600030101010101" pitchFamily="2" charset="-122"/>
                        </a:rPr>
                        <a:t>整个事务回滚</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99273994"/>
                  </a:ext>
                </a:extLst>
              </a:tr>
              <a:tr h="360000">
                <a:tc>
                  <a:txBody>
                    <a:bodyPr/>
                    <a:lstStyle/>
                    <a:p>
                      <a:r>
                        <a:rPr lang="en-US" altLang="zh-CN" sz="1200">
                          <a:effectLst/>
                          <a:latin typeface="+mn-lt"/>
                          <a:ea typeface="DengXian" panose="02010600030101010101" pitchFamily="2" charset="-122"/>
                        </a:rPr>
                        <a:t>7</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DengXian" panose="02010600030101010101" pitchFamily="2" charset="-122"/>
                        </a:rPr>
                        <a:t>result = 10 / 0</a:t>
                      </a:r>
                      <a:r>
                        <a:rPr lang="zh-CN" altLang="en-US" sz="1200" dirty="0">
                          <a:effectLst/>
                          <a:latin typeface="+mn-lt"/>
                          <a:ea typeface="DengXian" panose="02010600030101010101" pitchFamily="2" charset="-122"/>
                        </a:rPr>
                        <a:t>，在</a:t>
                      </a:r>
                      <a:r>
                        <a:rPr lang="en-US" sz="1200" dirty="0">
                          <a:effectLst/>
                          <a:latin typeface="+mn-lt"/>
                          <a:ea typeface="DengXian" panose="02010600030101010101" pitchFamily="2" charset="-122"/>
                        </a:rPr>
                        <a:t>deposit</a:t>
                      </a:r>
                      <a:r>
                        <a:rPr lang="zh-CN" altLang="en-US" sz="1200" dirty="0">
                          <a:effectLst/>
                          <a:latin typeface="+mn-lt"/>
                          <a:ea typeface="DengXian" panose="02010600030101010101" pitchFamily="2" charset="-122"/>
                        </a:rPr>
                        <a:t>之后</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DengXian" panose="02010600030101010101" pitchFamily="2" charset="-122"/>
                        </a:rPr>
                        <a:t>正常 </a:t>
                      </a:r>
                      <a:r>
                        <a:rPr lang="en-US" altLang="zh-CN" sz="1200" b="1" i="1" dirty="0">
                          <a:solidFill>
                            <a:srgbClr val="660E7A"/>
                          </a:solidFill>
                          <a:latin typeface="+mn-lt"/>
                          <a:ea typeface="DengXian" panose="02010600030101010101" pitchFamily="2" charset="-122"/>
                        </a:rPr>
                        <a:t>REQUIRES_NEW</a:t>
                      </a:r>
                      <a:endParaRPr lang="en-US" sz="1200" dirty="0">
                        <a:effectLst/>
                        <a:latin typeface="+mn-lt"/>
                        <a:ea typeface="DengXian"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DengXian" panose="02010600030101010101" pitchFamily="2" charset="-122"/>
                        </a:rPr>
                        <a:t>deposit</a:t>
                      </a:r>
                      <a:r>
                        <a:rPr lang="zh-CN" altLang="en-US" sz="1200" dirty="0">
                          <a:effectLst/>
                          <a:latin typeface="+mn-lt"/>
                          <a:ea typeface="DengXian" panose="02010600030101010101" pitchFamily="2" charset="-122"/>
                        </a:rPr>
                        <a:t>成功，</a:t>
                      </a:r>
                      <a:r>
                        <a:rPr lang="en-US" sz="1200" dirty="0">
                          <a:effectLst/>
                          <a:latin typeface="+mn-lt"/>
                          <a:ea typeface="DengXian" panose="02010600030101010101" pitchFamily="2" charset="-122"/>
                        </a:rPr>
                        <a:t>withdraw</a:t>
                      </a:r>
                      <a:r>
                        <a:rPr lang="zh-CN" altLang="en-US" sz="1200" dirty="0">
                          <a:effectLst/>
                          <a:latin typeface="+mn-lt"/>
                          <a:ea typeface="DengXian" panose="02010600030101010101" pitchFamily="2" charset="-122"/>
                        </a:rPr>
                        <a:t>和</a:t>
                      </a:r>
                      <a:r>
                        <a:rPr lang="en-US" sz="1200" dirty="0">
                          <a:effectLst/>
                          <a:latin typeface="+mn-lt"/>
                          <a:ea typeface="DengXian" panose="02010600030101010101" pitchFamily="2" charset="-122"/>
                        </a:rPr>
                        <a:t>transfer</a:t>
                      </a:r>
                      <a:r>
                        <a:rPr lang="zh-CN" altLang="en-US" sz="1200" dirty="0">
                          <a:effectLst/>
                          <a:latin typeface="+mn-lt"/>
                          <a:ea typeface="DengXian" panose="02010600030101010101" pitchFamily="2" charset="-122"/>
                        </a:rPr>
                        <a:t>事务回滚</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51094491"/>
                  </a:ext>
                </a:extLst>
              </a:tr>
              <a:tr h="360000">
                <a:tc>
                  <a:txBody>
                    <a:bodyPr/>
                    <a:lstStyle/>
                    <a:p>
                      <a:r>
                        <a:rPr lang="en-US" altLang="zh-CN" sz="1200">
                          <a:effectLst/>
                          <a:latin typeface="+mn-lt"/>
                          <a:ea typeface="DengXian" panose="02010600030101010101" pitchFamily="2" charset="-122"/>
                        </a:rPr>
                        <a:t>8</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a:effectLst/>
                          <a:latin typeface="+mn-lt"/>
                          <a:ea typeface="DengXian" panose="02010600030101010101" pitchFamily="2" charset="-122"/>
                        </a:rPr>
                        <a:t>result = 10 / 0</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DengXian" panose="02010600030101010101" pitchFamily="2" charset="-122"/>
                        </a:rPr>
                        <a:t>正常 </a:t>
                      </a:r>
                      <a:r>
                        <a:rPr lang="en-US" altLang="zh-CN" sz="1200" b="1" i="1" dirty="0">
                          <a:solidFill>
                            <a:srgbClr val="660E7A"/>
                          </a:solidFill>
                          <a:latin typeface="+mn-lt"/>
                          <a:ea typeface="DengXian" panose="02010600030101010101" pitchFamily="2" charset="-122"/>
                        </a:rPr>
                        <a:t>REQUIRES_NEW</a:t>
                      </a:r>
                      <a:endParaRPr lang="en-US" sz="1200" dirty="0">
                        <a:effectLst/>
                        <a:latin typeface="+mn-lt"/>
                        <a:ea typeface="DengXian"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DengXian" panose="02010600030101010101" pitchFamily="2" charset="-122"/>
                        </a:rPr>
                        <a:t>整个事务回滚</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6850293"/>
                  </a:ext>
                </a:extLst>
              </a:tr>
              <a:tr h="450000">
                <a:tc>
                  <a:txBody>
                    <a:bodyPr/>
                    <a:lstStyle/>
                    <a:p>
                      <a:r>
                        <a:rPr lang="en-US" altLang="zh-CN" sz="1200">
                          <a:effectLst/>
                          <a:latin typeface="+mn-lt"/>
                          <a:ea typeface="DengXian" panose="02010600030101010101" pitchFamily="2" charset="-122"/>
                        </a:rPr>
                        <a:t>9</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DengXian" panose="02010600030101010101" pitchFamily="2" charset="-122"/>
                        </a:rPr>
                        <a:t>result = 10 / 0</a:t>
                      </a:r>
                    </a:p>
                    <a:p>
                      <a:r>
                        <a:rPr lang="en-US" altLang="zh-CN" sz="1200" b="1" i="1" dirty="0">
                          <a:solidFill>
                            <a:srgbClr val="660E7A"/>
                          </a:solidFill>
                          <a:latin typeface="+mn-lt"/>
                          <a:ea typeface="DengXian" panose="02010600030101010101" pitchFamily="2" charset="-122"/>
                        </a:rPr>
                        <a:t>REQUIRES_NEW</a:t>
                      </a:r>
                      <a:endParaRPr lang="en-US" sz="1200" dirty="0">
                        <a:effectLst/>
                        <a:latin typeface="+mn-lt"/>
                        <a:ea typeface="DengXian"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DengXian" panose="02010600030101010101" pitchFamily="2" charset="-122"/>
                        </a:rPr>
                        <a:t>withdraw</a:t>
                      </a:r>
                      <a:r>
                        <a:rPr lang="zh-CN" altLang="en-US" sz="1200" dirty="0">
                          <a:effectLst/>
                          <a:latin typeface="+mn-lt"/>
                          <a:ea typeface="DengXian" panose="02010600030101010101" pitchFamily="2" charset="-122"/>
                        </a:rPr>
                        <a:t>和</a:t>
                      </a:r>
                      <a:r>
                        <a:rPr lang="en-US" sz="1200" dirty="0">
                          <a:effectLst/>
                          <a:latin typeface="+mn-lt"/>
                          <a:ea typeface="DengXian" panose="02010600030101010101" pitchFamily="2" charset="-122"/>
                        </a:rPr>
                        <a:t>transfer</a:t>
                      </a:r>
                      <a:r>
                        <a:rPr lang="zh-CN" altLang="en-US" sz="1200" dirty="0">
                          <a:effectLst/>
                          <a:latin typeface="+mn-lt"/>
                          <a:ea typeface="DengXian" panose="02010600030101010101" pitchFamily="2" charset="-122"/>
                        </a:rPr>
                        <a:t>成功，</a:t>
                      </a:r>
                      <a:r>
                        <a:rPr lang="en-US" sz="1200" dirty="0">
                          <a:effectLst/>
                          <a:latin typeface="+mn-lt"/>
                          <a:ea typeface="DengXian" panose="02010600030101010101" pitchFamily="2" charset="-122"/>
                        </a:rPr>
                        <a:t>deposit</a:t>
                      </a:r>
                      <a:r>
                        <a:rPr lang="zh-CN" altLang="en-US" sz="1200" dirty="0">
                          <a:effectLst/>
                          <a:latin typeface="+mn-lt"/>
                          <a:ea typeface="DengXian" panose="02010600030101010101" pitchFamily="2" charset="-122"/>
                        </a:rPr>
                        <a:t>事务回滚</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291447475"/>
                  </a:ext>
                </a:extLst>
              </a:tr>
            </a:tbl>
          </a:graphicData>
        </a:graphic>
      </p:graphicFrame>
    </p:spTree>
    <p:extLst>
      <p:ext uri="{BB962C8B-B14F-4D97-AF65-F5344CB8AC3E}">
        <p14:creationId xmlns:p14="http://schemas.microsoft.com/office/powerpoint/2010/main" val="592008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70C7AB-AED5-5E61-0547-C2455C3704D4}"/>
              </a:ext>
            </a:extLst>
          </p:cNvPr>
          <p:cNvSpPr>
            <a:spLocks noGrp="1"/>
          </p:cNvSpPr>
          <p:nvPr>
            <p:ph type="title"/>
          </p:nvPr>
        </p:nvSpPr>
        <p:spPr/>
        <p:txBody>
          <a:bodyPr/>
          <a:lstStyle/>
          <a:p>
            <a:r>
              <a:rPr kumimoji="1" lang="en-US" altLang="zh-CN" dirty="0"/>
              <a:t>A</a:t>
            </a:r>
            <a:r>
              <a:rPr kumimoji="1" lang="zh-CN" altLang="en-US" dirty="0"/>
              <a:t> </a:t>
            </a:r>
            <a:r>
              <a:rPr kumimoji="1" lang="en-US" altLang="zh-CN" dirty="0"/>
              <a:t>Transaction</a:t>
            </a:r>
            <a:r>
              <a:rPr kumimoji="1" lang="zh-CN" altLang="en-US" dirty="0"/>
              <a:t> </a:t>
            </a:r>
            <a:r>
              <a:rPr kumimoji="1" lang="en-US" altLang="zh-CN" dirty="0"/>
              <a:t>Example</a:t>
            </a:r>
            <a:endParaRPr kumimoji="1" lang="zh-CN" altLang="en-US" dirty="0"/>
          </a:p>
        </p:txBody>
      </p:sp>
      <p:sp>
        <p:nvSpPr>
          <p:cNvPr id="4" name="灯片编号占位符 3">
            <a:extLst>
              <a:ext uri="{FF2B5EF4-FFF2-40B4-BE49-F238E27FC236}">
                <a16:creationId xmlns:a16="http://schemas.microsoft.com/office/drawing/2014/main" id="{C3CE1403-5679-B948-28E0-E46B9ECDD1C4}"/>
              </a:ext>
            </a:extLst>
          </p:cNvPr>
          <p:cNvSpPr>
            <a:spLocks noGrp="1"/>
          </p:cNvSpPr>
          <p:nvPr>
            <p:ph type="sldNum" sz="quarter" idx="12"/>
          </p:nvPr>
        </p:nvSpPr>
        <p:spPr/>
        <p:txBody>
          <a:bodyPr/>
          <a:lstStyle/>
          <a:p>
            <a:fld id="{CB818ED7-1FAF-4BEC-A906-EB6564C334EB}" type="slidenum">
              <a:rPr lang="zh-CN" altLang="en-US" smtClean="0"/>
              <a:pPr/>
              <a:t>26</a:t>
            </a:fld>
            <a:endParaRPr lang="zh-CN" altLang="en-US" dirty="0"/>
          </a:p>
        </p:txBody>
      </p:sp>
      <p:sp>
        <p:nvSpPr>
          <p:cNvPr id="13" name="文本框 12">
            <a:extLst>
              <a:ext uri="{FF2B5EF4-FFF2-40B4-BE49-F238E27FC236}">
                <a16:creationId xmlns:a16="http://schemas.microsoft.com/office/drawing/2014/main" id="{ABE9CCD2-1508-406D-DD10-1AAB04D84E85}"/>
              </a:ext>
            </a:extLst>
          </p:cNvPr>
          <p:cNvSpPr txBox="1"/>
          <p:nvPr/>
        </p:nvSpPr>
        <p:spPr>
          <a:xfrm>
            <a:off x="3340894" y="-225355"/>
            <a:ext cx="6681786" cy="369332"/>
          </a:xfrm>
          <a:prstGeom prst="rect">
            <a:avLst/>
          </a:prstGeom>
          <a:noFill/>
        </p:spPr>
        <p:txBody>
          <a:bodyPr wrap="square">
            <a:spAutoFit/>
          </a:bodyPr>
          <a:lstStyle/>
          <a:p>
            <a:endParaRPr lang="zh-CN" altLang="en-US" dirty="0"/>
          </a:p>
        </p:txBody>
      </p:sp>
      <p:graphicFrame>
        <p:nvGraphicFramePr>
          <p:cNvPr id="14" name="表格 13">
            <a:extLst>
              <a:ext uri="{FF2B5EF4-FFF2-40B4-BE49-F238E27FC236}">
                <a16:creationId xmlns:a16="http://schemas.microsoft.com/office/drawing/2014/main" id="{B0CD0EB9-9D28-A1E2-AD6B-B1810FFAA01A}"/>
              </a:ext>
            </a:extLst>
          </p:cNvPr>
          <p:cNvGraphicFramePr>
            <a:graphicFrameLocks noGrp="1"/>
          </p:cNvGraphicFramePr>
          <p:nvPr>
            <p:extLst>
              <p:ext uri="{D42A27DB-BD31-4B8C-83A1-F6EECF244321}">
                <p14:modId xmlns:p14="http://schemas.microsoft.com/office/powerpoint/2010/main" val="2543348369"/>
              </p:ext>
            </p:extLst>
          </p:nvPr>
        </p:nvGraphicFramePr>
        <p:xfrm>
          <a:off x="215516" y="850585"/>
          <a:ext cx="8712968" cy="3777454"/>
        </p:xfrm>
        <a:graphic>
          <a:graphicData uri="http://schemas.openxmlformats.org/drawingml/2006/table">
            <a:tbl>
              <a:tblPr/>
              <a:tblGrid>
                <a:gridCol w="311177">
                  <a:extLst>
                    <a:ext uri="{9D8B030D-6E8A-4147-A177-3AD203B41FA5}">
                      <a16:colId xmlns:a16="http://schemas.microsoft.com/office/drawing/2014/main" val="4024851377"/>
                    </a:ext>
                  </a:extLst>
                </a:gridCol>
                <a:gridCol w="2137095">
                  <a:extLst>
                    <a:ext uri="{9D8B030D-6E8A-4147-A177-3AD203B41FA5}">
                      <a16:colId xmlns:a16="http://schemas.microsoft.com/office/drawing/2014/main" val="2376119921"/>
                    </a:ext>
                  </a:extLst>
                </a:gridCol>
                <a:gridCol w="1519240">
                  <a:extLst>
                    <a:ext uri="{9D8B030D-6E8A-4147-A177-3AD203B41FA5}">
                      <a16:colId xmlns:a16="http://schemas.microsoft.com/office/drawing/2014/main" val="1485489141"/>
                    </a:ext>
                  </a:extLst>
                </a:gridCol>
                <a:gridCol w="1577104">
                  <a:extLst>
                    <a:ext uri="{9D8B030D-6E8A-4147-A177-3AD203B41FA5}">
                      <a16:colId xmlns:a16="http://schemas.microsoft.com/office/drawing/2014/main" val="233482899"/>
                    </a:ext>
                  </a:extLst>
                </a:gridCol>
                <a:gridCol w="3168352">
                  <a:extLst>
                    <a:ext uri="{9D8B030D-6E8A-4147-A177-3AD203B41FA5}">
                      <a16:colId xmlns:a16="http://schemas.microsoft.com/office/drawing/2014/main" val="64068577"/>
                    </a:ext>
                  </a:extLst>
                </a:gridCol>
              </a:tblGrid>
              <a:tr h="329191">
                <a:tc>
                  <a:txBody>
                    <a:bodyPr/>
                    <a:lstStyle/>
                    <a:p>
                      <a:br>
                        <a:rPr lang="zh-CN" altLang="en-US" sz="1200">
                          <a:effectLst/>
                          <a:latin typeface="+mn-lt"/>
                          <a:ea typeface="DengXian" panose="02010600030101010101" pitchFamily="2" charset="-122"/>
                        </a:rPr>
                      </a:br>
                      <a:endParaRPr lang="zh-CN" altLang="en-US" sz="1200">
                        <a:effectLst/>
                        <a:latin typeface="+mn-lt"/>
                        <a:ea typeface="DengXian"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350" kern="1200" dirty="0" err="1">
                          <a:solidFill>
                            <a:schemeClr val="tx1"/>
                          </a:solidFill>
                          <a:effectLst/>
                          <a:latin typeface="+mn-lt"/>
                          <a:ea typeface="+mn-ea"/>
                          <a:cs typeface="+mn-cs"/>
                        </a:rPr>
                        <a:t>CreateRecordOfBooks</a:t>
                      </a:r>
                      <a:endParaRPr lang="en-US" altLang="zh-CN" sz="1350" kern="1200" dirty="0">
                        <a:solidFill>
                          <a:schemeClr val="tx1"/>
                        </a:solidFill>
                        <a:effectLst/>
                        <a:latin typeface="+mn-lt"/>
                        <a:ea typeface="+mn-ea"/>
                        <a:cs typeface="+mn-cs"/>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err="1">
                          <a:effectLst/>
                          <a:latin typeface="+mn-lt"/>
                          <a:ea typeface="DengXian" panose="02010600030101010101" pitchFamily="2" charset="-122"/>
                        </a:rPr>
                        <a:t>AddRecord</a:t>
                      </a:r>
                      <a:endParaRPr lang="en-US" sz="1200" dirty="0">
                        <a:effectLst/>
                        <a:latin typeface="+mn-lt"/>
                        <a:ea typeface="DengXian"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err="1">
                          <a:effectLst/>
                          <a:latin typeface="+mn-lt"/>
                          <a:ea typeface="DengXian" panose="02010600030101010101" pitchFamily="2" charset="-122"/>
                        </a:rPr>
                        <a:t>AddItem</a:t>
                      </a:r>
                      <a:endParaRPr lang="en-US" sz="1200" dirty="0">
                        <a:effectLst/>
                        <a:latin typeface="+mn-lt"/>
                        <a:ea typeface="DengXian"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a:effectLst/>
                          <a:latin typeface="+mn-lt"/>
                          <a:ea typeface="DengXian" panose="02010600030101010101" pitchFamily="2" charset="-122"/>
                        </a:rPr>
                        <a:t>result</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758570285"/>
                  </a:ext>
                </a:extLst>
              </a:tr>
              <a:tr h="360000">
                <a:tc>
                  <a:txBody>
                    <a:bodyPr/>
                    <a:lstStyle/>
                    <a:p>
                      <a:r>
                        <a:rPr lang="en-US" altLang="zh-CN" sz="1200">
                          <a:effectLst/>
                          <a:latin typeface="+mn-lt"/>
                          <a:ea typeface="DengXian" panose="02010600030101010101" pitchFamily="2" charset="-122"/>
                        </a:rPr>
                        <a:t>1</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DengXian" panose="02010600030101010101" pitchFamily="2" charset="-122"/>
                        </a:rPr>
                        <a:t>购物车内容全部添加到订单</a:t>
                      </a:r>
                      <a:endParaRPr lang="en-US" sz="1200" dirty="0">
                        <a:effectLst/>
                        <a:latin typeface="+mn-lt"/>
                        <a:ea typeface="DengXian"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37975293"/>
                  </a:ext>
                </a:extLst>
              </a:tr>
              <a:tr h="360000">
                <a:tc>
                  <a:txBody>
                    <a:bodyPr/>
                    <a:lstStyle/>
                    <a:p>
                      <a:r>
                        <a:rPr lang="en-US" altLang="zh-CN" sz="1200">
                          <a:effectLst/>
                          <a:latin typeface="+mn-lt"/>
                          <a:ea typeface="DengXian" panose="02010600030101010101" pitchFamily="2" charset="-122"/>
                        </a:rPr>
                        <a:t>2</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DengXian" panose="02010600030101010101" pitchFamily="2" charset="-122"/>
                        </a:rPr>
                        <a:t>result = 10 / 0</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整个事务回滚</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853926357"/>
                  </a:ext>
                </a:extLst>
              </a:tr>
              <a:tr h="360000">
                <a:tc>
                  <a:txBody>
                    <a:bodyPr/>
                    <a:lstStyle/>
                    <a:p>
                      <a:r>
                        <a:rPr lang="en-US" altLang="zh-CN" sz="1200">
                          <a:effectLst/>
                          <a:latin typeface="+mn-lt"/>
                          <a:ea typeface="DengXian" panose="02010600030101010101" pitchFamily="2" charset="-122"/>
                        </a:rPr>
                        <a:t>3</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DengXian" panose="02010600030101010101" pitchFamily="2" charset="-122"/>
                        </a:rPr>
                        <a:t>result = 10 / 0</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整个事务回滚</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235486624"/>
                  </a:ext>
                </a:extLst>
              </a:tr>
              <a:tr h="360000">
                <a:tc>
                  <a:txBody>
                    <a:bodyPr/>
                    <a:lstStyle/>
                    <a:p>
                      <a:r>
                        <a:rPr lang="en-US" altLang="zh-CN" sz="1200">
                          <a:effectLst/>
                          <a:latin typeface="+mn-lt"/>
                          <a:ea typeface="DengXian" panose="02010600030101010101" pitchFamily="2" charset="-122"/>
                        </a:rPr>
                        <a:t>4</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a:effectLst/>
                          <a:latin typeface="+mn-lt"/>
                          <a:ea typeface="DengXian" panose="02010600030101010101" pitchFamily="2" charset="-122"/>
                        </a:rPr>
                        <a:t>result = 10 / 0</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整个事务回滚</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012799670"/>
                  </a:ext>
                </a:extLst>
              </a:tr>
              <a:tr h="360000">
                <a:tc>
                  <a:txBody>
                    <a:bodyPr/>
                    <a:lstStyle/>
                    <a:p>
                      <a:r>
                        <a:rPr lang="en-US" altLang="zh-CN" sz="1200">
                          <a:effectLst/>
                          <a:latin typeface="+mn-lt"/>
                          <a:ea typeface="DengXian" panose="02010600030101010101" pitchFamily="2" charset="-122"/>
                        </a:rPr>
                        <a:t>5</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DengXian" panose="02010600030101010101" pitchFamily="2" charset="-122"/>
                        </a:rPr>
                        <a:t>正常 </a:t>
                      </a:r>
                      <a:r>
                        <a:rPr lang="en-US" altLang="zh-CN" sz="1200" b="1" i="1" dirty="0">
                          <a:solidFill>
                            <a:srgbClr val="660E7A"/>
                          </a:solidFill>
                          <a:latin typeface="+mn-lt"/>
                          <a:ea typeface="DengXian" panose="02010600030101010101" pitchFamily="2" charset="-122"/>
                        </a:rPr>
                        <a:t>REQUIRES_NEW</a:t>
                      </a:r>
                      <a:endParaRPr lang="en-US" sz="1200" dirty="0">
                        <a:effectLst/>
                        <a:latin typeface="+mn-lt"/>
                        <a:ea typeface="DengXian"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692791186"/>
                  </a:ext>
                </a:extLst>
              </a:tr>
              <a:tr h="360000">
                <a:tc>
                  <a:txBody>
                    <a:bodyPr/>
                    <a:lstStyle/>
                    <a:p>
                      <a:r>
                        <a:rPr lang="en-US" altLang="zh-CN" sz="1200">
                          <a:effectLst/>
                          <a:latin typeface="+mn-lt"/>
                          <a:ea typeface="DengXian" panose="02010600030101010101" pitchFamily="2" charset="-122"/>
                        </a:rPr>
                        <a:t>6</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DengXian" panose="02010600030101010101" pitchFamily="2" charset="-122"/>
                        </a:rPr>
                        <a:t>result = 10 / 0</a:t>
                      </a:r>
                      <a:r>
                        <a:rPr lang="zh-CN" altLang="en-US" sz="1200" dirty="0">
                          <a:effectLst/>
                          <a:latin typeface="+mn-lt"/>
                          <a:ea typeface="DengXian" panose="02010600030101010101" pitchFamily="2" charset="-122"/>
                        </a:rPr>
                        <a:t>，在循环之前</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DengXian" panose="02010600030101010101" pitchFamily="2" charset="-122"/>
                        </a:rPr>
                        <a:t>正常 </a:t>
                      </a:r>
                      <a:r>
                        <a:rPr lang="en-US" altLang="zh-CN" sz="1200" b="1" i="1" dirty="0">
                          <a:solidFill>
                            <a:srgbClr val="660E7A"/>
                          </a:solidFill>
                          <a:latin typeface="+mn-lt"/>
                          <a:ea typeface="DengXian" panose="02010600030101010101" pitchFamily="2" charset="-122"/>
                        </a:rPr>
                        <a:t>REQUIRES_NEW</a:t>
                      </a:r>
                      <a:endParaRPr lang="en-US" sz="1200" dirty="0">
                        <a:effectLst/>
                        <a:latin typeface="+mn-lt"/>
                        <a:ea typeface="DengXian"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DengXian" panose="02010600030101010101" pitchFamily="2" charset="-122"/>
                        </a:rPr>
                        <a:t>整个事务回滚</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99273994"/>
                  </a:ext>
                </a:extLst>
              </a:tr>
              <a:tr h="360000">
                <a:tc>
                  <a:txBody>
                    <a:bodyPr/>
                    <a:lstStyle/>
                    <a:p>
                      <a:r>
                        <a:rPr lang="en-US" altLang="zh-CN" sz="1200">
                          <a:effectLst/>
                          <a:latin typeface="+mn-lt"/>
                          <a:ea typeface="DengXian" panose="02010600030101010101" pitchFamily="2" charset="-122"/>
                        </a:rPr>
                        <a:t>7</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DengXian" panose="02010600030101010101" pitchFamily="2" charset="-122"/>
                        </a:rPr>
                        <a:t>result = 10 / 0</a:t>
                      </a:r>
                      <a:r>
                        <a:rPr lang="zh-CN" altLang="en-US" sz="1200">
                          <a:effectLst/>
                          <a:latin typeface="+mn-lt"/>
                          <a:ea typeface="DengXian" panose="02010600030101010101" pitchFamily="2" charset="-122"/>
                        </a:rPr>
                        <a:t>，在循环之后</a:t>
                      </a:r>
                      <a:endParaRPr lang="zh-CN" altLang="en-US" sz="1200" dirty="0">
                        <a:effectLst/>
                        <a:latin typeface="+mn-lt"/>
                        <a:ea typeface="DengXian"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DengXian" panose="02010600030101010101" pitchFamily="2" charset="-122"/>
                        </a:rPr>
                        <a:t>正常 </a:t>
                      </a:r>
                      <a:r>
                        <a:rPr lang="en-US" altLang="zh-CN" sz="1200" b="1" i="1" dirty="0">
                          <a:solidFill>
                            <a:srgbClr val="660E7A"/>
                          </a:solidFill>
                          <a:latin typeface="+mn-lt"/>
                          <a:ea typeface="DengXian" panose="02010600030101010101" pitchFamily="2" charset="-122"/>
                        </a:rPr>
                        <a:t>REQUIRES_NEW</a:t>
                      </a:r>
                      <a:endParaRPr lang="en-US" sz="1200" dirty="0">
                        <a:effectLst/>
                        <a:latin typeface="+mn-lt"/>
                        <a:ea typeface="DengXian"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DengXian" panose="02010600030101010101" pitchFamily="2" charset="-122"/>
                        </a:rPr>
                        <a:t>deposit</a:t>
                      </a:r>
                      <a:r>
                        <a:rPr lang="zh-CN" altLang="en-US" sz="1200" dirty="0">
                          <a:effectLst/>
                          <a:latin typeface="+mn-lt"/>
                          <a:ea typeface="DengXian" panose="02010600030101010101" pitchFamily="2" charset="-122"/>
                        </a:rPr>
                        <a:t>成功，</a:t>
                      </a:r>
                      <a:r>
                        <a:rPr lang="en-US" sz="1200" dirty="0">
                          <a:effectLst/>
                          <a:latin typeface="+mn-lt"/>
                          <a:ea typeface="DengXian" panose="02010600030101010101" pitchFamily="2" charset="-122"/>
                        </a:rPr>
                        <a:t>withdraw</a:t>
                      </a:r>
                      <a:r>
                        <a:rPr lang="zh-CN" altLang="en-US" sz="1200" dirty="0">
                          <a:effectLst/>
                          <a:latin typeface="+mn-lt"/>
                          <a:ea typeface="DengXian" panose="02010600030101010101" pitchFamily="2" charset="-122"/>
                        </a:rPr>
                        <a:t>和</a:t>
                      </a:r>
                      <a:r>
                        <a:rPr lang="en-US" sz="1200" dirty="0">
                          <a:effectLst/>
                          <a:latin typeface="+mn-lt"/>
                          <a:ea typeface="DengXian" panose="02010600030101010101" pitchFamily="2" charset="-122"/>
                        </a:rPr>
                        <a:t>transfer</a:t>
                      </a:r>
                      <a:r>
                        <a:rPr lang="zh-CN" altLang="en-US" sz="1200" dirty="0">
                          <a:effectLst/>
                          <a:latin typeface="+mn-lt"/>
                          <a:ea typeface="DengXian" panose="02010600030101010101" pitchFamily="2" charset="-122"/>
                        </a:rPr>
                        <a:t>事务回滚</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51094491"/>
                  </a:ext>
                </a:extLst>
              </a:tr>
              <a:tr h="360000">
                <a:tc>
                  <a:txBody>
                    <a:bodyPr/>
                    <a:lstStyle/>
                    <a:p>
                      <a:r>
                        <a:rPr lang="en-US" altLang="zh-CN" sz="1200">
                          <a:effectLst/>
                          <a:latin typeface="+mn-lt"/>
                          <a:ea typeface="DengXian" panose="02010600030101010101" pitchFamily="2" charset="-122"/>
                        </a:rPr>
                        <a:t>8</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a:effectLst/>
                          <a:latin typeface="+mn-lt"/>
                          <a:ea typeface="DengXian" panose="02010600030101010101" pitchFamily="2" charset="-122"/>
                        </a:rPr>
                        <a:t>result = 10 / 0</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DengXian" panose="02010600030101010101" pitchFamily="2" charset="-122"/>
                        </a:rPr>
                        <a:t>正常 </a:t>
                      </a:r>
                      <a:r>
                        <a:rPr lang="en-US" altLang="zh-CN" sz="1200" b="1" i="1" dirty="0">
                          <a:solidFill>
                            <a:srgbClr val="660E7A"/>
                          </a:solidFill>
                          <a:latin typeface="+mn-lt"/>
                          <a:ea typeface="DengXian" panose="02010600030101010101" pitchFamily="2" charset="-122"/>
                        </a:rPr>
                        <a:t>REQUIRES_NEW</a:t>
                      </a:r>
                      <a:endParaRPr lang="en-US" sz="1200" dirty="0">
                        <a:effectLst/>
                        <a:latin typeface="+mn-lt"/>
                        <a:ea typeface="DengXian"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dirty="0">
                          <a:effectLst/>
                          <a:latin typeface="+mn-lt"/>
                          <a:ea typeface="DengXian" panose="02010600030101010101" pitchFamily="2" charset="-122"/>
                        </a:rPr>
                        <a:t>整个事务回滚</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96850293"/>
                  </a:ext>
                </a:extLst>
              </a:tr>
              <a:tr h="450000">
                <a:tc>
                  <a:txBody>
                    <a:bodyPr/>
                    <a:lstStyle/>
                    <a:p>
                      <a:r>
                        <a:rPr lang="en-US" altLang="zh-CN" sz="1200">
                          <a:effectLst/>
                          <a:latin typeface="+mn-lt"/>
                          <a:ea typeface="DengXian" panose="02010600030101010101" pitchFamily="2" charset="-122"/>
                        </a:rPr>
                        <a:t>9</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zh-CN" altLang="en-US" sz="1200">
                          <a:effectLst/>
                          <a:latin typeface="+mn-lt"/>
                          <a:ea typeface="DengXian" panose="02010600030101010101" pitchFamily="2" charset="-122"/>
                        </a:rPr>
                        <a:t>正常</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DengXian" panose="02010600030101010101" pitchFamily="2" charset="-122"/>
                        </a:rPr>
                        <a:t>result = 10 / 0</a:t>
                      </a:r>
                    </a:p>
                    <a:p>
                      <a:r>
                        <a:rPr lang="en-US" altLang="zh-CN" sz="1200" b="1" i="1" dirty="0">
                          <a:solidFill>
                            <a:srgbClr val="660E7A"/>
                          </a:solidFill>
                          <a:latin typeface="+mn-lt"/>
                          <a:ea typeface="DengXian" panose="02010600030101010101" pitchFamily="2" charset="-122"/>
                        </a:rPr>
                        <a:t>REQUIRES_NEW</a:t>
                      </a:r>
                      <a:endParaRPr lang="en-US" sz="1200" dirty="0">
                        <a:effectLst/>
                        <a:latin typeface="+mn-lt"/>
                        <a:ea typeface="DengXian" panose="02010600030101010101" pitchFamily="2" charset="-122"/>
                      </a:endParaRP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r>
                        <a:rPr lang="en-US" sz="1200" dirty="0">
                          <a:effectLst/>
                          <a:latin typeface="+mn-lt"/>
                          <a:ea typeface="DengXian" panose="02010600030101010101" pitchFamily="2" charset="-122"/>
                        </a:rPr>
                        <a:t>withdraw</a:t>
                      </a:r>
                      <a:r>
                        <a:rPr lang="zh-CN" altLang="en-US" sz="1200" dirty="0">
                          <a:effectLst/>
                          <a:latin typeface="+mn-lt"/>
                          <a:ea typeface="DengXian" panose="02010600030101010101" pitchFamily="2" charset="-122"/>
                        </a:rPr>
                        <a:t>和</a:t>
                      </a:r>
                      <a:r>
                        <a:rPr lang="en-US" sz="1200" dirty="0">
                          <a:effectLst/>
                          <a:latin typeface="+mn-lt"/>
                          <a:ea typeface="DengXian" panose="02010600030101010101" pitchFamily="2" charset="-122"/>
                        </a:rPr>
                        <a:t>transfer</a:t>
                      </a:r>
                      <a:r>
                        <a:rPr lang="zh-CN" altLang="en-US" sz="1200" dirty="0">
                          <a:effectLst/>
                          <a:latin typeface="+mn-lt"/>
                          <a:ea typeface="DengXian" panose="02010600030101010101" pitchFamily="2" charset="-122"/>
                        </a:rPr>
                        <a:t>成功，</a:t>
                      </a:r>
                      <a:r>
                        <a:rPr lang="en-US" sz="1200" dirty="0">
                          <a:effectLst/>
                          <a:latin typeface="+mn-lt"/>
                          <a:ea typeface="DengXian" panose="02010600030101010101" pitchFamily="2" charset="-122"/>
                        </a:rPr>
                        <a:t>deposit</a:t>
                      </a:r>
                      <a:r>
                        <a:rPr lang="zh-CN" altLang="en-US" sz="1200" dirty="0">
                          <a:effectLst/>
                          <a:latin typeface="+mn-lt"/>
                          <a:ea typeface="DengXian" panose="02010600030101010101" pitchFamily="2" charset="-122"/>
                        </a:rPr>
                        <a:t>事务回滚</a:t>
                      </a:r>
                    </a:p>
                  </a:txBody>
                  <a:tcPr marL="81695" marR="81695" marT="40847" marB="40847"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291447475"/>
                  </a:ext>
                </a:extLst>
              </a:tr>
            </a:tbl>
          </a:graphicData>
        </a:graphic>
      </p:graphicFrame>
    </p:spTree>
    <p:extLst>
      <p:ext uri="{BB962C8B-B14F-4D97-AF65-F5344CB8AC3E}">
        <p14:creationId xmlns:p14="http://schemas.microsoft.com/office/powerpoint/2010/main" val="2532903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41EA52-4DCF-E14D-ACC8-5A7F010EF938}"/>
              </a:ext>
            </a:extLst>
          </p:cNvPr>
          <p:cNvSpPr>
            <a:spLocks noGrp="1"/>
          </p:cNvSpPr>
          <p:nvPr>
            <p:ph type="title"/>
          </p:nvPr>
        </p:nvSpPr>
        <p:spPr/>
        <p:txBody>
          <a:bodyPr/>
          <a:lstStyle/>
          <a:p>
            <a:r>
              <a:rPr lang="en-US" altLang="zh-CN" dirty="0"/>
              <a:t>Managing Transactions</a:t>
            </a:r>
            <a:r>
              <a:rPr lang="zh-Hans" altLang="en-US" dirty="0"/>
              <a:t> </a:t>
            </a:r>
            <a:r>
              <a:rPr lang="en-US" altLang="zh-Hans" dirty="0"/>
              <a:t>in</a:t>
            </a:r>
            <a:r>
              <a:rPr lang="zh-Hans" altLang="en-US" dirty="0"/>
              <a:t> </a:t>
            </a:r>
            <a:r>
              <a:rPr lang="en-US" altLang="zh-Hans" dirty="0"/>
              <a:t>Spring</a:t>
            </a:r>
            <a:r>
              <a:rPr lang="en-US" altLang="zh-CN" dirty="0"/>
              <a:t> </a:t>
            </a:r>
            <a:endParaRPr kumimoji="1" lang="zh-CN" altLang="en-US" dirty="0"/>
          </a:p>
        </p:txBody>
      </p:sp>
      <p:sp>
        <p:nvSpPr>
          <p:cNvPr id="3" name="内容占位符 2">
            <a:extLst>
              <a:ext uri="{FF2B5EF4-FFF2-40B4-BE49-F238E27FC236}">
                <a16:creationId xmlns:a16="http://schemas.microsoft.com/office/drawing/2014/main" id="{49C2831F-9F25-6144-A7DC-386BE8B4656F}"/>
              </a:ext>
            </a:extLst>
          </p:cNvPr>
          <p:cNvSpPr>
            <a:spLocks noGrp="1"/>
          </p:cNvSpPr>
          <p:nvPr>
            <p:ph idx="1"/>
          </p:nvPr>
        </p:nvSpPr>
        <p:spPr/>
        <p:txBody>
          <a:bodyPr/>
          <a:lstStyle/>
          <a:p>
            <a:r>
              <a:rPr kumimoji="1" lang="en-US" altLang="zh-CN" dirty="0"/>
              <a:t>@</a:t>
            </a:r>
            <a:r>
              <a:rPr kumimoji="1" lang="en-US" altLang="zh-Hans" dirty="0"/>
              <a:t>Transactional</a:t>
            </a:r>
            <a:r>
              <a:rPr kumimoji="1" lang="zh-Hans" altLang="en-US" dirty="0"/>
              <a:t> </a:t>
            </a:r>
            <a:r>
              <a:rPr kumimoji="1" lang="en-US" altLang="zh-Hans" dirty="0"/>
              <a:t>isolation</a:t>
            </a:r>
            <a:endParaRPr kumimoji="1" lang="zh-CN" altLang="en-US" dirty="0"/>
          </a:p>
        </p:txBody>
      </p:sp>
      <p:sp>
        <p:nvSpPr>
          <p:cNvPr id="4" name="幻灯片编号占位符 3">
            <a:extLst>
              <a:ext uri="{FF2B5EF4-FFF2-40B4-BE49-F238E27FC236}">
                <a16:creationId xmlns:a16="http://schemas.microsoft.com/office/drawing/2014/main" id="{44043563-750E-DB4C-A633-A3593582DE36}"/>
              </a:ext>
            </a:extLst>
          </p:cNvPr>
          <p:cNvSpPr>
            <a:spLocks noGrp="1"/>
          </p:cNvSpPr>
          <p:nvPr>
            <p:ph type="sldNum" sz="quarter" idx="12"/>
          </p:nvPr>
        </p:nvSpPr>
        <p:spPr/>
        <p:txBody>
          <a:bodyPr/>
          <a:lstStyle/>
          <a:p>
            <a:fld id="{CB818ED7-1FAF-4BEC-A906-EB6564C334EB}" type="slidenum">
              <a:rPr lang="zh-CN" altLang="en-US" smtClean="0"/>
              <a:pPr/>
              <a:t>27</a:t>
            </a:fld>
            <a:endParaRPr lang="zh-CN" altLang="en-US" dirty="0"/>
          </a:p>
        </p:txBody>
      </p:sp>
      <p:pic>
        <p:nvPicPr>
          <p:cNvPr id="6" name="图片 5">
            <a:extLst>
              <a:ext uri="{FF2B5EF4-FFF2-40B4-BE49-F238E27FC236}">
                <a16:creationId xmlns:a16="http://schemas.microsoft.com/office/drawing/2014/main" id="{6125304A-32CE-6B44-B4A9-EB65956BDFAE}"/>
              </a:ext>
            </a:extLst>
          </p:cNvPr>
          <p:cNvPicPr>
            <a:picLocks noChangeAspect="1"/>
          </p:cNvPicPr>
          <p:nvPr/>
        </p:nvPicPr>
        <p:blipFill>
          <a:blip r:embed="rId2"/>
          <a:stretch>
            <a:fillRect/>
          </a:stretch>
        </p:blipFill>
        <p:spPr>
          <a:xfrm>
            <a:off x="1143000" y="1494812"/>
            <a:ext cx="6858000" cy="2153876"/>
          </a:xfrm>
          <a:prstGeom prst="rect">
            <a:avLst/>
          </a:prstGeom>
        </p:spPr>
      </p:pic>
    </p:spTree>
    <p:extLst>
      <p:ext uri="{BB962C8B-B14F-4D97-AF65-F5344CB8AC3E}">
        <p14:creationId xmlns:p14="http://schemas.microsoft.com/office/powerpoint/2010/main" val="1203697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Isolation and Database Locking</a:t>
            </a:r>
            <a:endParaRPr lang="zh-CN" altLang="en-US" dirty="0">
              <a:effectLst/>
            </a:endParaRPr>
          </a:p>
        </p:txBody>
      </p:sp>
      <p:sp>
        <p:nvSpPr>
          <p:cNvPr id="3" name="内容占位符 2"/>
          <p:cNvSpPr>
            <a:spLocks noGrp="1"/>
          </p:cNvSpPr>
          <p:nvPr>
            <p:ph idx="1"/>
          </p:nvPr>
        </p:nvSpPr>
        <p:spPr/>
        <p:txBody>
          <a:bodyPr>
            <a:normAutofit fontScale="92500" lnSpcReduction="10000"/>
          </a:bodyPr>
          <a:lstStyle/>
          <a:p>
            <a:r>
              <a:rPr lang="en-US" altLang="zh-CN" sz="1875" dirty="0"/>
              <a:t>Let's think about two separate client applications accessing the same data specifically. </a:t>
            </a: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public List </a:t>
            </a:r>
            <a:r>
              <a:rPr lang="en-US" altLang="zh-CN" sz="1500" dirty="0" err="1">
                <a:solidFill>
                  <a:schemeClr val="tx2"/>
                </a:solidFill>
                <a:latin typeface="Consolas" panose="020B0609020204030204" pitchFamily="49" charset="0"/>
                <a:cs typeface="Consolas" panose="020B0609020204030204" pitchFamily="49" charset="0"/>
              </a:rPr>
              <a:t>listAvailableCabins</a:t>
            </a:r>
            <a:r>
              <a:rPr lang="en-US" altLang="zh-CN" sz="1500" dirty="0">
                <a:solidFill>
                  <a:schemeClr val="tx2"/>
                </a:solidFill>
                <a:latin typeface="Consolas" panose="020B0609020204030204" pitchFamily="49" charset="0"/>
                <a:cs typeface="Consolas" panose="020B0609020204030204" pitchFamily="49" charset="0"/>
              </a:rPr>
              <a:t>(</a:t>
            </a:r>
            <a:r>
              <a:rPr lang="en-US" altLang="zh-CN" sz="1500" dirty="0" err="1">
                <a:solidFill>
                  <a:schemeClr val="tx2"/>
                </a:solidFill>
                <a:latin typeface="Consolas" panose="020B0609020204030204" pitchFamily="49" charset="0"/>
                <a:cs typeface="Consolas" panose="020B0609020204030204" pitchFamily="49" charset="0"/>
              </a:rPr>
              <a:t>int</a:t>
            </a:r>
            <a:r>
              <a:rPr lang="en-US" altLang="zh-CN" sz="1500" dirty="0">
                <a:solidFill>
                  <a:schemeClr val="tx2"/>
                </a:solidFill>
                <a:latin typeface="Consolas" panose="020B0609020204030204" pitchFamily="49" charset="0"/>
                <a:cs typeface="Consolas" panose="020B0609020204030204" pitchFamily="49" charset="0"/>
              </a:rPr>
              <a:t> </a:t>
            </a:r>
            <a:r>
              <a:rPr lang="en-US" altLang="zh-CN" sz="1500" dirty="0" err="1">
                <a:solidFill>
                  <a:schemeClr val="tx2"/>
                </a:solidFill>
                <a:latin typeface="Consolas" panose="020B0609020204030204" pitchFamily="49" charset="0"/>
                <a:cs typeface="Consolas" panose="020B0609020204030204" pitchFamily="49" charset="0"/>
              </a:rPr>
              <a:t>bedCount</a:t>
            </a:r>
            <a:r>
              <a:rPr lang="en-US" altLang="zh-CN" sz="1500" dirty="0">
                <a:solidFill>
                  <a:schemeClr val="tx2"/>
                </a:solidFill>
                <a:latin typeface="Consolas" panose="020B0609020204030204" pitchFamily="49" charset="0"/>
                <a:cs typeface="Consolas" panose="020B0609020204030204" pitchFamily="49" charset="0"/>
              </a:rPr>
              <a:t>) { </a:t>
            </a: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Query </a:t>
            </a:r>
            <a:r>
              <a:rPr lang="en-US" altLang="zh-CN" sz="1500" dirty="0" err="1">
                <a:solidFill>
                  <a:schemeClr val="tx2"/>
                </a:solidFill>
                <a:latin typeface="Consolas" panose="020B0609020204030204" pitchFamily="49" charset="0"/>
                <a:cs typeface="Consolas" panose="020B0609020204030204" pitchFamily="49" charset="0"/>
              </a:rPr>
              <a:t>query</a:t>
            </a:r>
            <a:r>
              <a:rPr lang="en-US" altLang="zh-CN" sz="1500" dirty="0">
                <a:solidFill>
                  <a:schemeClr val="tx2"/>
                </a:solidFill>
                <a:latin typeface="Consolas" panose="020B0609020204030204" pitchFamily="49" charset="0"/>
                <a:cs typeface="Consolas" panose="020B0609020204030204" pitchFamily="49" charset="0"/>
              </a:rPr>
              <a:t> = </a:t>
            </a:r>
            <a:r>
              <a:rPr lang="en-US" altLang="zh-CN" sz="1500" dirty="0" err="1">
                <a:solidFill>
                  <a:schemeClr val="tx2"/>
                </a:solidFill>
                <a:latin typeface="Consolas" panose="020B0609020204030204" pitchFamily="49" charset="0"/>
                <a:cs typeface="Consolas" panose="020B0609020204030204" pitchFamily="49" charset="0"/>
              </a:rPr>
              <a:t>entityManager.createQuery</a:t>
            </a:r>
            <a:r>
              <a:rPr lang="en-US" altLang="zh-CN" sz="1500" dirty="0">
                <a:solidFill>
                  <a:schemeClr val="tx2"/>
                </a:solidFill>
                <a:latin typeface="Consolas" panose="020B0609020204030204" pitchFamily="49" charset="0"/>
                <a:cs typeface="Consolas" panose="020B0609020204030204" pitchFamily="49" charset="0"/>
              </a:rPr>
              <a:t>(</a:t>
            </a: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"SELECT name FROM Cabin c </a:t>
            </a: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WHERE </a:t>
            </a:r>
            <a:r>
              <a:rPr lang="en-US" altLang="zh-CN" sz="1500" dirty="0" err="1">
                <a:solidFill>
                  <a:schemeClr val="tx2"/>
                </a:solidFill>
                <a:latin typeface="Consolas" panose="020B0609020204030204" pitchFamily="49" charset="0"/>
                <a:cs typeface="Consolas" panose="020B0609020204030204" pitchFamily="49" charset="0"/>
              </a:rPr>
              <a:t>c.ship</a:t>
            </a:r>
            <a:r>
              <a:rPr lang="en-US" altLang="zh-CN" sz="1500" dirty="0">
                <a:solidFill>
                  <a:schemeClr val="tx2"/>
                </a:solidFill>
                <a:latin typeface="Consolas" panose="020B0609020204030204" pitchFamily="49" charset="0"/>
                <a:cs typeface="Consolas" panose="020B0609020204030204" pitchFamily="49" charset="0"/>
              </a:rPr>
              <a:t> = :ship AND </a:t>
            </a: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a:t>
            </a:r>
            <a:r>
              <a:rPr lang="en-US" altLang="zh-CN" sz="1500" dirty="0" err="1">
                <a:solidFill>
                  <a:schemeClr val="tx2"/>
                </a:solidFill>
                <a:latin typeface="Consolas" panose="020B0609020204030204" pitchFamily="49" charset="0"/>
                <a:cs typeface="Consolas" panose="020B0609020204030204" pitchFamily="49" charset="0"/>
              </a:rPr>
              <a:t>c.bedCount</a:t>
            </a:r>
            <a:r>
              <a:rPr lang="en-US" altLang="zh-CN" sz="1500" dirty="0">
                <a:solidFill>
                  <a:schemeClr val="tx2"/>
                </a:solidFill>
                <a:latin typeface="Consolas" panose="020B0609020204030204" pitchFamily="49" charset="0"/>
                <a:cs typeface="Consolas" panose="020B0609020204030204" pitchFamily="49" charset="0"/>
              </a:rPr>
              <a:t> = :beds AND NOT ANY (</a:t>
            </a: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SELECT cabin from Reservation res </a:t>
            </a: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WHERE </a:t>
            </a:r>
            <a:r>
              <a:rPr lang="en-US" altLang="zh-CN" sz="1500" dirty="0" err="1">
                <a:solidFill>
                  <a:schemeClr val="tx2"/>
                </a:solidFill>
                <a:latin typeface="Consolas" panose="020B0609020204030204" pitchFamily="49" charset="0"/>
                <a:cs typeface="Consolas" panose="020B0609020204030204" pitchFamily="49" charset="0"/>
              </a:rPr>
              <a:t>res.cruise</a:t>
            </a:r>
            <a:r>
              <a:rPr lang="en-US" altLang="zh-CN" sz="1500" dirty="0">
                <a:solidFill>
                  <a:schemeClr val="tx2"/>
                </a:solidFill>
                <a:latin typeface="Consolas" panose="020B0609020204030204" pitchFamily="49" charset="0"/>
                <a:cs typeface="Consolas" panose="020B0609020204030204" pitchFamily="49" charset="0"/>
              </a:rPr>
              <a:t> = :cruise");</a:t>
            </a: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a:t>
            </a:r>
            <a:r>
              <a:rPr lang="en-US" altLang="zh-CN" sz="1500" dirty="0" err="1">
                <a:solidFill>
                  <a:schemeClr val="tx2"/>
                </a:solidFill>
                <a:latin typeface="Consolas" panose="020B0609020204030204" pitchFamily="49" charset="0"/>
                <a:cs typeface="Consolas" panose="020B0609020204030204" pitchFamily="49" charset="0"/>
              </a:rPr>
              <a:t>query.setParameter</a:t>
            </a:r>
            <a:r>
              <a:rPr lang="en-US" altLang="zh-CN" sz="1500" dirty="0">
                <a:solidFill>
                  <a:schemeClr val="tx2"/>
                </a:solidFill>
                <a:latin typeface="Consolas" panose="020B0609020204030204" pitchFamily="49" charset="0"/>
                <a:cs typeface="Consolas" panose="020B0609020204030204" pitchFamily="49" charset="0"/>
              </a:rPr>
              <a:t>("ship", </a:t>
            </a:r>
            <a:r>
              <a:rPr lang="en-US" altLang="zh-CN" sz="1500" dirty="0" err="1">
                <a:solidFill>
                  <a:schemeClr val="tx2"/>
                </a:solidFill>
                <a:latin typeface="Consolas" panose="020B0609020204030204" pitchFamily="49" charset="0"/>
                <a:cs typeface="Consolas" panose="020B0609020204030204" pitchFamily="49" charset="0"/>
              </a:rPr>
              <a:t>cruise.getShip</a:t>
            </a:r>
            <a:r>
              <a:rPr lang="en-US" altLang="zh-CN" sz="1500" dirty="0">
                <a:solidFill>
                  <a:schemeClr val="tx2"/>
                </a:solidFill>
                <a:latin typeface="Consolas" panose="020B0609020204030204" pitchFamily="49" charset="0"/>
                <a:cs typeface="Consolas" panose="020B0609020204030204" pitchFamily="49" charset="0"/>
              </a:rPr>
              <a:t>( )); </a:t>
            </a: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a:t>
            </a:r>
            <a:r>
              <a:rPr lang="en-US" altLang="zh-CN" sz="1500" dirty="0" err="1">
                <a:solidFill>
                  <a:schemeClr val="tx2"/>
                </a:solidFill>
                <a:latin typeface="Consolas" panose="020B0609020204030204" pitchFamily="49" charset="0"/>
                <a:cs typeface="Consolas" panose="020B0609020204030204" pitchFamily="49" charset="0"/>
              </a:rPr>
              <a:t>query.setParameter</a:t>
            </a:r>
            <a:r>
              <a:rPr lang="en-US" altLang="zh-CN" sz="1500" dirty="0">
                <a:solidFill>
                  <a:schemeClr val="tx2"/>
                </a:solidFill>
                <a:latin typeface="Consolas" panose="020B0609020204030204" pitchFamily="49" charset="0"/>
                <a:cs typeface="Consolas" panose="020B0609020204030204" pitchFamily="49" charset="0"/>
              </a:rPr>
              <a:t>("beds", </a:t>
            </a:r>
            <a:r>
              <a:rPr lang="en-US" altLang="zh-CN" sz="1500" dirty="0" err="1">
                <a:solidFill>
                  <a:schemeClr val="tx2"/>
                </a:solidFill>
                <a:latin typeface="Consolas" panose="020B0609020204030204" pitchFamily="49" charset="0"/>
                <a:cs typeface="Consolas" panose="020B0609020204030204" pitchFamily="49" charset="0"/>
              </a:rPr>
              <a:t>bedCount</a:t>
            </a:r>
            <a:r>
              <a:rPr lang="en-US" altLang="zh-CN" sz="1500" dirty="0">
                <a:solidFill>
                  <a:schemeClr val="tx2"/>
                </a:solidFill>
                <a:latin typeface="Consolas" panose="020B0609020204030204" pitchFamily="49" charset="0"/>
                <a:cs typeface="Consolas" panose="020B0609020204030204" pitchFamily="49" charset="0"/>
              </a:rPr>
              <a:t>); </a:t>
            </a: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a:t>
            </a:r>
            <a:r>
              <a:rPr lang="en-US" altLang="zh-CN" sz="1500" dirty="0" err="1">
                <a:solidFill>
                  <a:schemeClr val="tx2"/>
                </a:solidFill>
                <a:latin typeface="Consolas" panose="020B0609020204030204" pitchFamily="49" charset="0"/>
                <a:cs typeface="Consolas" panose="020B0609020204030204" pitchFamily="49" charset="0"/>
              </a:rPr>
              <a:t>query.setParameter</a:t>
            </a:r>
            <a:r>
              <a:rPr lang="en-US" altLang="zh-CN" sz="1500" dirty="0">
                <a:solidFill>
                  <a:schemeClr val="tx2"/>
                </a:solidFill>
                <a:latin typeface="Consolas" panose="020B0609020204030204" pitchFamily="49" charset="0"/>
                <a:cs typeface="Consolas" panose="020B0609020204030204" pitchFamily="49" charset="0"/>
              </a:rPr>
              <a:t>("cruise", cruise); </a:t>
            </a: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return </a:t>
            </a:r>
            <a:r>
              <a:rPr lang="en-US" altLang="zh-CN" sz="1500" dirty="0" err="1">
                <a:solidFill>
                  <a:schemeClr val="tx2"/>
                </a:solidFill>
                <a:latin typeface="Consolas" panose="020B0609020204030204" pitchFamily="49" charset="0"/>
                <a:cs typeface="Consolas" panose="020B0609020204030204" pitchFamily="49" charset="0"/>
              </a:rPr>
              <a:t>query.getResultList</a:t>
            </a:r>
            <a:r>
              <a:rPr lang="en-US" altLang="zh-CN" sz="1500" dirty="0">
                <a:solidFill>
                  <a:schemeClr val="tx2"/>
                </a:solidFill>
                <a:latin typeface="Consolas" panose="020B0609020204030204" pitchFamily="49" charset="0"/>
                <a:cs typeface="Consolas" panose="020B0609020204030204" pitchFamily="49" charset="0"/>
              </a:rPr>
              <a:t>( ); </a:t>
            </a:r>
          </a:p>
          <a:p>
            <a:pPr>
              <a:buFont typeface="Wingdings" panose="05000000000000000000" pitchFamily="2" charset="2"/>
              <a:buNone/>
            </a:pPr>
            <a:r>
              <a:rPr lang="en-US" altLang="zh-CN" sz="1500" dirty="0">
                <a:solidFill>
                  <a:schemeClr val="tx2"/>
                </a:solidFill>
                <a:latin typeface="Consolas" panose="020B0609020204030204" pitchFamily="49" charset="0"/>
                <a:cs typeface="Consolas" panose="020B0609020204030204" pitchFamily="49" charset="0"/>
              </a:rPr>
              <a:t>   } </a:t>
            </a:r>
            <a:br>
              <a:rPr lang="en-US" altLang="zh-CN" b="1" i="1" dirty="0">
                <a:solidFill>
                  <a:schemeClr val="tx2"/>
                </a:solidFill>
                <a:latin typeface="Times New Roman" panose="02020603050405020304" pitchFamily="18" charset="0"/>
                <a:cs typeface="Times New Roman" panose="02020603050405020304" pitchFamily="18" charset="0"/>
              </a:rPr>
            </a:br>
            <a:endParaRPr lang="en-US" altLang="zh-CN" b="1" i="1" dirty="0">
              <a:solidFill>
                <a:schemeClr val="tx2"/>
              </a:solidFill>
              <a:latin typeface="Times New Roman" panose="02020603050405020304" pitchFamily="18" charset="0"/>
              <a:cs typeface="Times New Roman" panose="02020603050405020304" pitchFamily="18" charset="0"/>
            </a:endParaRPr>
          </a:p>
          <a:p>
            <a:r>
              <a:rPr lang="en-US" altLang="zh-CN" sz="1875" dirty="0"/>
              <a:t>For this example, assume that both methods have a transaction attribute of </a:t>
            </a:r>
            <a:r>
              <a:rPr lang="en-US" altLang="zh-CN" sz="1875" dirty="0">
                <a:solidFill>
                  <a:srgbClr val="FF0000"/>
                </a:solidFill>
                <a:latin typeface="Consolas" panose="020B0609020204030204" pitchFamily="49" charset="0"/>
                <a:cs typeface="Consolas" panose="020B0609020204030204" pitchFamily="49" charset="0"/>
              </a:rPr>
              <a:t>Required</a:t>
            </a:r>
            <a:r>
              <a:rPr lang="en-US" altLang="zh-CN" sz="1875" dirty="0">
                <a:solidFill>
                  <a:srgbClr val="FF0000"/>
                </a:solidFill>
              </a:rPr>
              <a:t> </a:t>
            </a:r>
            <a:r>
              <a:rPr lang="en-US" altLang="zh-CN" sz="1875" dirty="0"/>
              <a:t>.</a:t>
            </a:r>
          </a:p>
          <a:p>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28</a:t>
            </a:fld>
            <a:endParaRPr lang="zh-CN" altLang="en-US" dirty="0"/>
          </a:p>
        </p:txBody>
      </p:sp>
    </p:spTree>
    <p:extLst>
      <p:ext uri="{BB962C8B-B14F-4D97-AF65-F5344CB8AC3E}">
        <p14:creationId xmlns:p14="http://schemas.microsoft.com/office/powerpoint/2010/main" val="2347885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a:lnSpc>
                <a:spcPct val="80000"/>
              </a:lnSpc>
            </a:pPr>
            <a:r>
              <a:rPr lang="en-US" altLang="zh-CN" dirty="0"/>
              <a:t>Dirty Reads</a:t>
            </a:r>
          </a:p>
        </p:txBody>
      </p:sp>
      <p:sp>
        <p:nvSpPr>
          <p:cNvPr id="5" name="Slide Number Placeholder 4"/>
          <p:cNvSpPr>
            <a:spLocks noGrp="1"/>
          </p:cNvSpPr>
          <p:nvPr>
            <p:ph type="sldNum" sz="quarter" idx="12"/>
          </p:nvPr>
        </p:nvSpPr>
        <p:spPr/>
        <p:txBody>
          <a:bodyPr/>
          <a:lstStyle>
            <a:lvl1pPr eaLnBrk="0" hangingPunct="0">
              <a:defRPr sz="1800">
                <a:solidFill>
                  <a:schemeClr val="tx1"/>
                </a:solidFill>
                <a:latin typeface="Courier New" panose="02070309020205020404" pitchFamily="49" charset="0"/>
                <a:ea typeface="楷体_GB2312" pitchFamily="49" charset="-122"/>
              </a:defRPr>
            </a:lvl1pPr>
            <a:lvl2pPr marL="557213" indent="-214313" eaLnBrk="0" hangingPunct="0">
              <a:defRPr sz="1800">
                <a:solidFill>
                  <a:schemeClr val="tx1"/>
                </a:solidFill>
                <a:latin typeface="Courier New" panose="02070309020205020404" pitchFamily="49" charset="0"/>
                <a:ea typeface="楷体_GB2312" pitchFamily="49" charset="-122"/>
              </a:defRPr>
            </a:lvl2pPr>
            <a:lvl3pPr marL="857250" indent="-171450" eaLnBrk="0" hangingPunct="0">
              <a:defRPr sz="1800">
                <a:solidFill>
                  <a:schemeClr val="tx1"/>
                </a:solidFill>
                <a:latin typeface="Courier New" panose="02070309020205020404" pitchFamily="49" charset="0"/>
                <a:ea typeface="楷体_GB2312" pitchFamily="49" charset="-122"/>
              </a:defRPr>
            </a:lvl3pPr>
            <a:lvl4pPr marL="1200150" indent="-171450" eaLnBrk="0" hangingPunct="0">
              <a:defRPr sz="1800">
                <a:solidFill>
                  <a:schemeClr val="tx1"/>
                </a:solidFill>
                <a:latin typeface="Courier New" panose="02070309020205020404" pitchFamily="49" charset="0"/>
                <a:ea typeface="楷体_GB2312" pitchFamily="49" charset="-122"/>
              </a:defRPr>
            </a:lvl4pPr>
            <a:lvl5pPr marL="1543050" indent="-171450" eaLnBrk="0" hangingPunct="0">
              <a:defRPr sz="1800">
                <a:solidFill>
                  <a:schemeClr val="tx1"/>
                </a:solidFill>
                <a:latin typeface="Courier New" panose="02070309020205020404" pitchFamily="49" charset="0"/>
                <a:ea typeface="楷体_GB2312" pitchFamily="49" charset="-122"/>
              </a:defRPr>
            </a:lvl5pPr>
            <a:lvl6pPr marL="18859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6pPr>
            <a:lvl7pPr marL="22288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7pPr>
            <a:lvl8pPr marL="25717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8pPr>
            <a:lvl9pPr marL="29146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9pPr>
          </a:lstStyle>
          <a:p>
            <a:pPr eaLnBrk="1" hangingPunct="1"/>
            <a:fld id="{D78AFB7D-229D-4887-899A-AF2C0F8A260B}" type="slidenum">
              <a:rPr lang="en-US" altLang="zh-CN" sz="1050">
                <a:solidFill>
                  <a:schemeClr val="bg1"/>
                </a:solidFill>
                <a:latin typeface="Tahoma" panose="020B0604030504040204" pitchFamily="34" charset="0"/>
                <a:ea typeface="宋体" panose="02010600030101010101" pitchFamily="2" charset="-122"/>
              </a:rPr>
              <a:pPr eaLnBrk="1" hangingPunct="1"/>
              <a:t>29</a:t>
            </a:fld>
            <a:endParaRPr lang="en-US" altLang="zh-CN" sz="1050" dirty="0">
              <a:solidFill>
                <a:schemeClr val="bg1"/>
              </a:solidFill>
              <a:latin typeface="Tahoma" panose="020B0604030504040204" pitchFamily="34" charset="0"/>
              <a:ea typeface="宋体" panose="02010600030101010101" pitchFamily="2" charset="-122"/>
            </a:endParaRPr>
          </a:p>
        </p:txBody>
      </p:sp>
      <p:pic>
        <p:nvPicPr>
          <p:cNvPr id="317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695" y="1275606"/>
            <a:ext cx="5684285" cy="27580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5423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Transactions in Java EE Applications</a:t>
            </a:r>
            <a:endParaRPr lang="zh-CN" altLang="en-US" dirty="0"/>
          </a:p>
        </p:txBody>
      </p:sp>
      <p:sp>
        <p:nvSpPr>
          <p:cNvPr id="3" name="内容占位符 2"/>
          <p:cNvSpPr>
            <a:spLocks noGrp="1"/>
          </p:cNvSpPr>
          <p:nvPr>
            <p:ph idx="1"/>
          </p:nvPr>
        </p:nvSpPr>
        <p:spPr/>
        <p:txBody>
          <a:bodyPr>
            <a:normAutofit/>
          </a:bodyPr>
          <a:lstStyle/>
          <a:p>
            <a:r>
              <a:rPr lang="en-US" altLang="zh-CN" dirty="0"/>
              <a:t>In a Java EE application, a transaction </a:t>
            </a:r>
          </a:p>
          <a:p>
            <a:pPr lvl="1"/>
            <a:r>
              <a:rPr lang="en-US" altLang="zh-CN" dirty="0"/>
              <a:t>is a series of actions that must all complete successfully, or else all the changes in each action are backed out. Transactions end in either a commit or a rollback.</a:t>
            </a:r>
          </a:p>
          <a:p>
            <a:endParaRPr lang="en-US" altLang="zh-CN" dirty="0"/>
          </a:p>
          <a:p>
            <a:r>
              <a:rPr lang="en-US" altLang="zh-CN" dirty="0"/>
              <a:t>The Java Transaction API (JTA) allows applications </a:t>
            </a:r>
          </a:p>
          <a:p>
            <a:pPr lvl="1"/>
            <a:r>
              <a:rPr lang="en-US" altLang="zh-CN" dirty="0"/>
              <a:t>to access transactions in a manner that is independent of specific implementations</a:t>
            </a:r>
          </a:p>
          <a:p>
            <a:endParaRPr lang="en-US" altLang="zh-CN" dirty="0"/>
          </a:p>
          <a:p>
            <a:r>
              <a:rPr lang="en-US" altLang="zh-CN" dirty="0"/>
              <a:t>The JTA defines the </a:t>
            </a:r>
            <a:r>
              <a:rPr lang="en-US" altLang="zh-CN" dirty="0" err="1">
                <a:solidFill>
                  <a:srgbClr val="FF0000"/>
                </a:solidFill>
                <a:latin typeface="Consolas" panose="020B0609020204030204" pitchFamily="49" charset="0"/>
                <a:cs typeface="Consolas" panose="020B0609020204030204" pitchFamily="49" charset="0"/>
              </a:rPr>
              <a:t>UserTransaction</a:t>
            </a:r>
            <a:r>
              <a:rPr lang="en-US" altLang="zh-CN" dirty="0"/>
              <a:t> interface that applications use to start, commit, or roll back transactions. </a:t>
            </a:r>
          </a:p>
          <a:p>
            <a:pPr lvl="1"/>
            <a:r>
              <a:rPr lang="en-US" altLang="zh-CN" dirty="0"/>
              <a:t>Application components get a </a:t>
            </a:r>
            <a:r>
              <a:rPr lang="en-US" altLang="zh-CN" dirty="0" err="1">
                <a:solidFill>
                  <a:srgbClr val="FF0000"/>
                </a:solidFill>
                <a:latin typeface="Consolas" panose="020B0609020204030204" pitchFamily="49" charset="0"/>
                <a:cs typeface="Consolas" panose="020B0609020204030204" pitchFamily="49" charset="0"/>
              </a:rPr>
              <a:t>UserTransaction</a:t>
            </a:r>
            <a:r>
              <a:rPr lang="en-US" altLang="zh-CN" dirty="0"/>
              <a:t> object through a JNDI lookup by using the name </a:t>
            </a:r>
            <a:r>
              <a:rPr lang="en-US" altLang="zh-CN" sz="1575" dirty="0" err="1">
                <a:solidFill>
                  <a:srgbClr val="FF0000"/>
                </a:solidFill>
                <a:latin typeface="Consolas" panose="020B0609020204030204" pitchFamily="49" charset="0"/>
                <a:cs typeface="Consolas" panose="020B0609020204030204" pitchFamily="49" charset="0"/>
              </a:rPr>
              <a:t>java:comp</a:t>
            </a:r>
            <a:r>
              <a:rPr lang="en-US" altLang="zh-CN" sz="1575" dirty="0">
                <a:solidFill>
                  <a:srgbClr val="FF0000"/>
                </a:solidFill>
                <a:latin typeface="Consolas" panose="020B0609020204030204" pitchFamily="49" charset="0"/>
                <a:cs typeface="Consolas" panose="020B0609020204030204" pitchFamily="49" charset="0"/>
              </a:rPr>
              <a:t>/</a:t>
            </a:r>
            <a:r>
              <a:rPr lang="en-US" altLang="zh-CN" sz="1575" dirty="0" err="1">
                <a:solidFill>
                  <a:srgbClr val="FF0000"/>
                </a:solidFill>
                <a:latin typeface="Consolas" panose="020B0609020204030204" pitchFamily="49" charset="0"/>
                <a:cs typeface="Consolas" panose="020B0609020204030204" pitchFamily="49" charset="0"/>
              </a:rPr>
              <a:t>UserTransaction</a:t>
            </a:r>
            <a:r>
              <a:rPr lang="en-US" altLang="zh-CN" dirty="0"/>
              <a:t> or by requesting injection of a </a:t>
            </a:r>
            <a:r>
              <a:rPr lang="en-US" altLang="zh-CN" sz="1575" dirty="0" err="1">
                <a:solidFill>
                  <a:srgbClr val="FF0000"/>
                </a:solidFill>
                <a:latin typeface="Consolas" panose="020B0609020204030204" pitchFamily="49" charset="0"/>
                <a:cs typeface="Consolas" panose="020B0609020204030204" pitchFamily="49" charset="0"/>
              </a:rPr>
              <a:t>UserTransaction</a:t>
            </a:r>
            <a:r>
              <a:rPr lang="en-US" altLang="zh-CN" sz="1575" dirty="0">
                <a:solidFill>
                  <a:srgbClr val="FF0000"/>
                </a:solidFill>
                <a:latin typeface="Consolas" panose="020B0609020204030204" pitchFamily="49" charset="0"/>
                <a:cs typeface="Consolas" panose="020B0609020204030204" pitchFamily="49" charset="0"/>
              </a:rPr>
              <a:t> </a:t>
            </a:r>
            <a:r>
              <a:rPr lang="en-US" altLang="zh-CN" dirty="0"/>
              <a:t>object. </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3</a:t>
            </a:fld>
            <a:endParaRPr lang="zh-CN" altLang="en-US" dirty="0"/>
          </a:p>
        </p:txBody>
      </p:sp>
    </p:spTree>
    <p:extLst>
      <p:ext uri="{BB962C8B-B14F-4D97-AF65-F5344CB8AC3E}">
        <p14:creationId xmlns:p14="http://schemas.microsoft.com/office/powerpoint/2010/main" val="3506672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a:lnSpc>
                <a:spcPct val="80000"/>
              </a:lnSpc>
            </a:pPr>
            <a:r>
              <a:rPr lang="en-US" altLang="zh-CN" dirty="0"/>
              <a:t>Nonrepeatable Reads</a:t>
            </a:r>
          </a:p>
        </p:txBody>
      </p:sp>
      <p:sp>
        <p:nvSpPr>
          <p:cNvPr id="5" name="Slide Number Placeholder 4"/>
          <p:cNvSpPr>
            <a:spLocks noGrp="1"/>
          </p:cNvSpPr>
          <p:nvPr>
            <p:ph type="sldNum" sz="quarter" idx="12"/>
          </p:nvPr>
        </p:nvSpPr>
        <p:spPr/>
        <p:txBody>
          <a:bodyPr/>
          <a:lstStyle>
            <a:lvl1pPr eaLnBrk="0" hangingPunct="0">
              <a:defRPr sz="1800">
                <a:solidFill>
                  <a:schemeClr val="tx1"/>
                </a:solidFill>
                <a:latin typeface="Courier New" panose="02070309020205020404" pitchFamily="49" charset="0"/>
                <a:ea typeface="楷体_GB2312" pitchFamily="49" charset="-122"/>
              </a:defRPr>
            </a:lvl1pPr>
            <a:lvl2pPr marL="557213" indent="-214313" eaLnBrk="0" hangingPunct="0">
              <a:defRPr sz="1800">
                <a:solidFill>
                  <a:schemeClr val="tx1"/>
                </a:solidFill>
                <a:latin typeface="Courier New" panose="02070309020205020404" pitchFamily="49" charset="0"/>
                <a:ea typeface="楷体_GB2312" pitchFamily="49" charset="-122"/>
              </a:defRPr>
            </a:lvl2pPr>
            <a:lvl3pPr marL="857250" indent="-171450" eaLnBrk="0" hangingPunct="0">
              <a:defRPr sz="1800">
                <a:solidFill>
                  <a:schemeClr val="tx1"/>
                </a:solidFill>
                <a:latin typeface="Courier New" panose="02070309020205020404" pitchFamily="49" charset="0"/>
                <a:ea typeface="楷体_GB2312" pitchFamily="49" charset="-122"/>
              </a:defRPr>
            </a:lvl3pPr>
            <a:lvl4pPr marL="1200150" indent="-171450" eaLnBrk="0" hangingPunct="0">
              <a:defRPr sz="1800">
                <a:solidFill>
                  <a:schemeClr val="tx1"/>
                </a:solidFill>
                <a:latin typeface="Courier New" panose="02070309020205020404" pitchFamily="49" charset="0"/>
                <a:ea typeface="楷体_GB2312" pitchFamily="49" charset="-122"/>
              </a:defRPr>
            </a:lvl4pPr>
            <a:lvl5pPr marL="1543050" indent="-171450" eaLnBrk="0" hangingPunct="0">
              <a:defRPr sz="1800">
                <a:solidFill>
                  <a:schemeClr val="tx1"/>
                </a:solidFill>
                <a:latin typeface="Courier New" panose="02070309020205020404" pitchFamily="49" charset="0"/>
                <a:ea typeface="楷体_GB2312" pitchFamily="49" charset="-122"/>
              </a:defRPr>
            </a:lvl5pPr>
            <a:lvl6pPr marL="18859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6pPr>
            <a:lvl7pPr marL="22288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7pPr>
            <a:lvl8pPr marL="25717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8pPr>
            <a:lvl9pPr marL="29146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9pPr>
          </a:lstStyle>
          <a:p>
            <a:pPr eaLnBrk="1" hangingPunct="1"/>
            <a:fld id="{3BDAD703-B898-4054-B766-E990314CC1C0}" type="slidenum">
              <a:rPr lang="en-US" altLang="zh-CN" sz="1050">
                <a:solidFill>
                  <a:schemeClr val="bg1"/>
                </a:solidFill>
                <a:latin typeface="Tahoma" panose="020B0604030504040204" pitchFamily="34" charset="0"/>
                <a:ea typeface="宋体" panose="02010600030101010101" pitchFamily="2" charset="-122"/>
              </a:rPr>
              <a:pPr eaLnBrk="1" hangingPunct="1"/>
              <a:t>30</a:t>
            </a:fld>
            <a:endParaRPr lang="en-US" altLang="zh-CN" sz="1050" dirty="0">
              <a:solidFill>
                <a:schemeClr val="bg1"/>
              </a:solidFill>
              <a:latin typeface="Tahoma" panose="020B0604030504040204" pitchFamily="34" charset="0"/>
              <a:ea typeface="宋体" panose="02010600030101010101" pitchFamily="2" charset="-122"/>
            </a:endParaRPr>
          </a:p>
        </p:txBody>
      </p:sp>
      <p:pic>
        <p:nvPicPr>
          <p:cNvPr id="337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682" y="1275607"/>
            <a:ext cx="5940660" cy="28818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1779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lnSpc>
                <a:spcPct val="80000"/>
              </a:lnSpc>
            </a:pPr>
            <a:r>
              <a:rPr lang="en-US" altLang="zh-CN" dirty="0"/>
              <a:t>Phantom Reads</a:t>
            </a:r>
          </a:p>
        </p:txBody>
      </p:sp>
      <p:sp>
        <p:nvSpPr>
          <p:cNvPr id="5" name="Slide Number Placeholder 4"/>
          <p:cNvSpPr>
            <a:spLocks noGrp="1"/>
          </p:cNvSpPr>
          <p:nvPr>
            <p:ph type="sldNum" sz="quarter" idx="12"/>
          </p:nvPr>
        </p:nvSpPr>
        <p:spPr/>
        <p:txBody>
          <a:bodyPr/>
          <a:lstStyle>
            <a:lvl1pPr eaLnBrk="0" hangingPunct="0">
              <a:defRPr sz="1800">
                <a:solidFill>
                  <a:schemeClr val="tx1"/>
                </a:solidFill>
                <a:latin typeface="Courier New" panose="02070309020205020404" pitchFamily="49" charset="0"/>
                <a:ea typeface="楷体_GB2312" pitchFamily="49" charset="-122"/>
              </a:defRPr>
            </a:lvl1pPr>
            <a:lvl2pPr marL="557213" indent="-214313" eaLnBrk="0" hangingPunct="0">
              <a:defRPr sz="1800">
                <a:solidFill>
                  <a:schemeClr val="tx1"/>
                </a:solidFill>
                <a:latin typeface="Courier New" panose="02070309020205020404" pitchFamily="49" charset="0"/>
                <a:ea typeface="楷体_GB2312" pitchFamily="49" charset="-122"/>
              </a:defRPr>
            </a:lvl2pPr>
            <a:lvl3pPr marL="857250" indent="-171450" eaLnBrk="0" hangingPunct="0">
              <a:defRPr sz="1800">
                <a:solidFill>
                  <a:schemeClr val="tx1"/>
                </a:solidFill>
                <a:latin typeface="Courier New" panose="02070309020205020404" pitchFamily="49" charset="0"/>
                <a:ea typeface="楷体_GB2312" pitchFamily="49" charset="-122"/>
              </a:defRPr>
            </a:lvl3pPr>
            <a:lvl4pPr marL="1200150" indent="-171450" eaLnBrk="0" hangingPunct="0">
              <a:defRPr sz="1800">
                <a:solidFill>
                  <a:schemeClr val="tx1"/>
                </a:solidFill>
                <a:latin typeface="Courier New" panose="02070309020205020404" pitchFamily="49" charset="0"/>
                <a:ea typeface="楷体_GB2312" pitchFamily="49" charset="-122"/>
              </a:defRPr>
            </a:lvl4pPr>
            <a:lvl5pPr marL="1543050" indent="-171450" eaLnBrk="0" hangingPunct="0">
              <a:defRPr sz="1800">
                <a:solidFill>
                  <a:schemeClr val="tx1"/>
                </a:solidFill>
                <a:latin typeface="Courier New" panose="02070309020205020404" pitchFamily="49" charset="0"/>
                <a:ea typeface="楷体_GB2312" pitchFamily="49" charset="-122"/>
              </a:defRPr>
            </a:lvl5pPr>
            <a:lvl6pPr marL="18859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6pPr>
            <a:lvl7pPr marL="22288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7pPr>
            <a:lvl8pPr marL="25717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8pPr>
            <a:lvl9pPr marL="2914650" indent="-171450" eaLnBrk="0" fontAlgn="base" hangingPunct="0">
              <a:spcBef>
                <a:spcPct val="0"/>
              </a:spcBef>
              <a:spcAft>
                <a:spcPct val="0"/>
              </a:spcAft>
              <a:defRPr sz="1800">
                <a:solidFill>
                  <a:schemeClr val="tx1"/>
                </a:solidFill>
                <a:latin typeface="Courier New" panose="02070309020205020404" pitchFamily="49" charset="0"/>
                <a:ea typeface="楷体_GB2312" pitchFamily="49" charset="-122"/>
              </a:defRPr>
            </a:lvl9pPr>
          </a:lstStyle>
          <a:p>
            <a:pPr eaLnBrk="1" hangingPunct="1"/>
            <a:fld id="{422E7C0B-C551-415A-B9A2-CF3F7104D1BD}" type="slidenum">
              <a:rPr lang="en-US" altLang="zh-CN" sz="1050">
                <a:solidFill>
                  <a:schemeClr val="bg1"/>
                </a:solidFill>
                <a:latin typeface="Tahoma" panose="020B0604030504040204" pitchFamily="34" charset="0"/>
                <a:ea typeface="宋体" panose="02010600030101010101" pitchFamily="2" charset="-122"/>
              </a:rPr>
              <a:pPr eaLnBrk="1" hangingPunct="1"/>
              <a:t>31</a:t>
            </a:fld>
            <a:endParaRPr lang="en-US" altLang="zh-CN" sz="1050" dirty="0">
              <a:solidFill>
                <a:schemeClr val="bg1"/>
              </a:solidFill>
              <a:latin typeface="Tahoma" panose="020B0604030504040204" pitchFamily="34" charset="0"/>
              <a:ea typeface="宋体" panose="02010600030101010101" pitchFamily="2" charset="-122"/>
            </a:endParaRPr>
          </a:p>
        </p:txBody>
      </p:sp>
      <p:pic>
        <p:nvPicPr>
          <p:cNvPr id="358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167594"/>
            <a:ext cx="5809865" cy="27543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6229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80000"/>
              </a:lnSpc>
            </a:pPr>
            <a:r>
              <a:rPr lang="en-US" altLang="zh-CN" dirty="0"/>
              <a:t>Database Locks</a:t>
            </a:r>
            <a:endParaRPr lang="zh-CN" altLang="en-US" dirty="0"/>
          </a:p>
        </p:txBody>
      </p:sp>
      <p:sp>
        <p:nvSpPr>
          <p:cNvPr id="3" name="内容占位符 2"/>
          <p:cNvSpPr>
            <a:spLocks noGrp="1"/>
          </p:cNvSpPr>
          <p:nvPr>
            <p:ph idx="1"/>
          </p:nvPr>
        </p:nvSpPr>
        <p:spPr/>
        <p:txBody>
          <a:bodyPr>
            <a:normAutofit/>
          </a:bodyPr>
          <a:lstStyle/>
          <a:p>
            <a:r>
              <a:rPr lang="en-US" altLang="zh-CN" dirty="0">
                <a:solidFill>
                  <a:srgbClr val="FF0000"/>
                </a:solidFill>
                <a:cs typeface="Times New Roman" panose="02020603050405020304" pitchFamily="18" charset="0"/>
              </a:rPr>
              <a:t>Read locks</a:t>
            </a:r>
          </a:p>
          <a:p>
            <a:pPr lvl="1"/>
            <a:r>
              <a:rPr lang="en-US" altLang="zh-CN" dirty="0">
                <a:cs typeface="Times New Roman" panose="02020603050405020304" pitchFamily="18" charset="0"/>
              </a:rPr>
              <a:t>Read locks prevent other transactions from </a:t>
            </a:r>
            <a:r>
              <a:rPr lang="en-US" altLang="zh-CN" dirty="0">
                <a:solidFill>
                  <a:schemeClr val="tx2"/>
                </a:solidFill>
                <a:cs typeface="Times New Roman" panose="02020603050405020304" pitchFamily="18" charset="0"/>
              </a:rPr>
              <a:t>changing data read during a transaction until the transaction ends</a:t>
            </a:r>
            <a:r>
              <a:rPr lang="en-US" altLang="zh-CN" dirty="0">
                <a:cs typeface="Times New Roman" panose="02020603050405020304" pitchFamily="18" charset="0"/>
              </a:rPr>
              <a:t>, thus preventing </a:t>
            </a:r>
            <a:r>
              <a:rPr lang="en-US" altLang="zh-CN" dirty="0" err="1">
                <a:solidFill>
                  <a:srgbClr val="FF0000"/>
                </a:solidFill>
                <a:cs typeface="Times New Roman" panose="02020603050405020304" pitchFamily="18" charset="0"/>
              </a:rPr>
              <a:t>nonrepeatable</a:t>
            </a:r>
            <a:r>
              <a:rPr lang="en-US" altLang="zh-CN" dirty="0">
                <a:cs typeface="Times New Roman" panose="02020603050405020304" pitchFamily="18" charset="0"/>
              </a:rPr>
              <a:t> reads. </a:t>
            </a:r>
          </a:p>
          <a:p>
            <a:pPr lvl="1"/>
            <a:r>
              <a:rPr lang="en-US" altLang="zh-CN" dirty="0">
                <a:cs typeface="Times New Roman" panose="02020603050405020304" pitchFamily="18" charset="0"/>
              </a:rPr>
              <a:t>Other transactions can read the data but not write to it. The current transaction is </a:t>
            </a:r>
            <a:r>
              <a:rPr lang="en-US" altLang="zh-CN" dirty="0">
                <a:solidFill>
                  <a:srgbClr val="FF0000"/>
                </a:solidFill>
                <a:cs typeface="Times New Roman" panose="02020603050405020304" pitchFamily="18" charset="0"/>
              </a:rPr>
              <a:t>also</a:t>
            </a:r>
            <a:r>
              <a:rPr lang="en-US" altLang="zh-CN" dirty="0">
                <a:cs typeface="Times New Roman" panose="02020603050405020304" pitchFamily="18" charset="0"/>
              </a:rPr>
              <a:t> prohibited from making changes. </a:t>
            </a:r>
          </a:p>
          <a:p>
            <a:endParaRPr lang="en-US" altLang="zh-CN" dirty="0">
              <a:cs typeface="Times New Roman" panose="02020603050405020304" pitchFamily="18" charset="0"/>
            </a:endParaRPr>
          </a:p>
          <a:p>
            <a:r>
              <a:rPr lang="en-US" altLang="zh-CN" dirty="0">
                <a:solidFill>
                  <a:srgbClr val="FF0000"/>
                </a:solidFill>
                <a:cs typeface="Times New Roman" panose="02020603050405020304" pitchFamily="18" charset="0"/>
              </a:rPr>
              <a:t>Write locks</a:t>
            </a:r>
          </a:p>
          <a:p>
            <a:pPr lvl="1"/>
            <a:r>
              <a:rPr lang="en-US" altLang="zh-CN" dirty="0">
                <a:cs typeface="Times New Roman" panose="02020603050405020304" pitchFamily="18" charset="0"/>
              </a:rPr>
              <a:t>Write locks are used for updates. A write lock prevents other transactions from </a:t>
            </a:r>
            <a:r>
              <a:rPr lang="en-US" altLang="zh-CN" dirty="0">
                <a:solidFill>
                  <a:schemeClr val="tx2"/>
                </a:solidFill>
                <a:cs typeface="Times New Roman" panose="02020603050405020304" pitchFamily="18" charset="0"/>
              </a:rPr>
              <a:t>changing the data until the current transaction is complete but allows dirty reads by other transactions and by the current transaction itself. </a:t>
            </a:r>
          </a:p>
          <a:p>
            <a:pPr lvl="1"/>
            <a:r>
              <a:rPr lang="en-US" altLang="zh-CN" dirty="0">
                <a:cs typeface="Times New Roman" panose="02020603050405020304" pitchFamily="18" charset="0"/>
              </a:rPr>
              <a:t>In other words, the transaction can read its own </a:t>
            </a:r>
            <a:r>
              <a:rPr lang="en-US" altLang="zh-CN" dirty="0">
                <a:solidFill>
                  <a:srgbClr val="FF0000"/>
                </a:solidFill>
                <a:cs typeface="Times New Roman" panose="02020603050405020304" pitchFamily="18" charset="0"/>
              </a:rPr>
              <a:t>uncommitted</a:t>
            </a:r>
            <a:r>
              <a:rPr lang="en-US" altLang="zh-CN" dirty="0">
                <a:cs typeface="Times New Roman" panose="02020603050405020304" pitchFamily="18" charset="0"/>
              </a:rPr>
              <a:t> changes.</a:t>
            </a:r>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32</a:t>
            </a:fld>
            <a:endParaRPr lang="zh-CN" altLang="en-US" dirty="0"/>
          </a:p>
        </p:txBody>
      </p:sp>
    </p:spTree>
    <p:extLst>
      <p:ext uri="{BB962C8B-B14F-4D97-AF65-F5344CB8AC3E}">
        <p14:creationId xmlns:p14="http://schemas.microsoft.com/office/powerpoint/2010/main" val="7057324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80000"/>
              </a:lnSpc>
            </a:pPr>
            <a:r>
              <a:rPr lang="en-US" altLang="zh-CN" dirty="0"/>
              <a:t>Database Locks</a:t>
            </a:r>
            <a:endParaRPr lang="zh-CN" altLang="en-US" dirty="0"/>
          </a:p>
        </p:txBody>
      </p:sp>
      <p:sp>
        <p:nvSpPr>
          <p:cNvPr id="3" name="内容占位符 2"/>
          <p:cNvSpPr>
            <a:spLocks noGrp="1"/>
          </p:cNvSpPr>
          <p:nvPr>
            <p:ph idx="1"/>
          </p:nvPr>
        </p:nvSpPr>
        <p:spPr/>
        <p:txBody>
          <a:bodyPr>
            <a:normAutofit/>
          </a:bodyPr>
          <a:lstStyle/>
          <a:p>
            <a:r>
              <a:rPr lang="en-US" altLang="zh-CN" dirty="0">
                <a:solidFill>
                  <a:srgbClr val="FF0000"/>
                </a:solidFill>
                <a:cs typeface="Times New Roman" panose="02020603050405020304" pitchFamily="18" charset="0"/>
              </a:rPr>
              <a:t>Exclusive write locks</a:t>
            </a:r>
          </a:p>
          <a:p>
            <a:pPr lvl="1"/>
            <a:r>
              <a:rPr lang="en-US" altLang="zh-CN" dirty="0">
                <a:cs typeface="Times New Roman" panose="02020603050405020304" pitchFamily="18" charset="0"/>
              </a:rPr>
              <a:t>Exclusive write locks are used for updates. An exclusive write lock prevents other transactions from </a:t>
            </a:r>
            <a:r>
              <a:rPr lang="en-US" altLang="zh-CN" dirty="0">
                <a:solidFill>
                  <a:schemeClr val="tx2"/>
                </a:solidFill>
                <a:cs typeface="Times New Roman" panose="02020603050405020304" pitchFamily="18" charset="0"/>
              </a:rPr>
              <a:t>reading or changing the data until the current transaction is complete</a:t>
            </a:r>
            <a:r>
              <a:rPr lang="en-US" altLang="zh-CN" dirty="0">
                <a:cs typeface="Times New Roman" panose="02020603050405020304" pitchFamily="18" charset="0"/>
              </a:rPr>
              <a:t>. </a:t>
            </a:r>
          </a:p>
          <a:p>
            <a:pPr lvl="1"/>
            <a:r>
              <a:rPr lang="en-US" altLang="zh-CN" dirty="0">
                <a:cs typeface="Times New Roman" panose="02020603050405020304" pitchFamily="18" charset="0"/>
              </a:rPr>
              <a:t>It also prevents </a:t>
            </a:r>
            <a:r>
              <a:rPr lang="en-US" altLang="zh-CN" dirty="0">
                <a:solidFill>
                  <a:srgbClr val="FF0000"/>
                </a:solidFill>
                <a:cs typeface="Times New Roman" panose="02020603050405020304" pitchFamily="18" charset="0"/>
              </a:rPr>
              <a:t>dirty reads </a:t>
            </a:r>
            <a:r>
              <a:rPr lang="en-US" altLang="zh-CN" dirty="0">
                <a:cs typeface="Times New Roman" panose="02020603050405020304" pitchFamily="18" charset="0"/>
              </a:rPr>
              <a:t>by other transactions.</a:t>
            </a:r>
          </a:p>
          <a:p>
            <a:endParaRPr lang="en-US" altLang="zh-CN" dirty="0">
              <a:cs typeface="Times New Roman" panose="02020603050405020304" pitchFamily="18" charset="0"/>
            </a:endParaRPr>
          </a:p>
          <a:p>
            <a:r>
              <a:rPr lang="en-US" altLang="zh-CN" dirty="0">
                <a:solidFill>
                  <a:srgbClr val="FF0000"/>
                </a:solidFill>
                <a:cs typeface="Times New Roman" panose="02020603050405020304" pitchFamily="18" charset="0"/>
              </a:rPr>
              <a:t>Snapshots</a:t>
            </a:r>
          </a:p>
          <a:p>
            <a:pPr lvl="1"/>
            <a:r>
              <a:rPr lang="en-US" altLang="zh-CN" dirty="0">
                <a:cs typeface="Times New Roman" panose="02020603050405020304" pitchFamily="18" charset="0"/>
              </a:rPr>
              <a:t>A snapshot is a </a:t>
            </a:r>
            <a:r>
              <a:rPr lang="en-US" altLang="zh-CN" dirty="0">
                <a:solidFill>
                  <a:srgbClr val="FF0000"/>
                </a:solidFill>
                <a:cs typeface="Times New Roman" panose="02020603050405020304" pitchFamily="18" charset="0"/>
              </a:rPr>
              <a:t>frozen view </a:t>
            </a:r>
            <a:r>
              <a:rPr lang="en-US" altLang="zh-CN" dirty="0">
                <a:cs typeface="Times New Roman" panose="02020603050405020304" pitchFamily="18" charset="0"/>
              </a:rPr>
              <a:t>of the data that is taken when a transaction begins. Some databases get around locking by providing every transaction with its own snapshot. </a:t>
            </a:r>
          </a:p>
          <a:p>
            <a:pPr lvl="1"/>
            <a:r>
              <a:rPr lang="en-US" altLang="zh-CN" dirty="0">
                <a:solidFill>
                  <a:schemeClr val="tx2"/>
                </a:solidFill>
                <a:cs typeface="Times New Roman" panose="02020603050405020304" pitchFamily="18" charset="0"/>
              </a:rPr>
              <a:t>Snapshots can prevent dirty reads, </a:t>
            </a:r>
            <a:r>
              <a:rPr lang="en-US" altLang="zh-CN" dirty="0" err="1">
                <a:solidFill>
                  <a:schemeClr val="tx2"/>
                </a:solidFill>
                <a:cs typeface="Times New Roman" panose="02020603050405020304" pitchFamily="18" charset="0"/>
              </a:rPr>
              <a:t>nonrepeatable</a:t>
            </a:r>
            <a:r>
              <a:rPr lang="en-US" altLang="zh-CN" dirty="0">
                <a:solidFill>
                  <a:schemeClr val="tx2"/>
                </a:solidFill>
                <a:cs typeface="Times New Roman" panose="02020603050405020304" pitchFamily="18" charset="0"/>
              </a:rPr>
              <a:t> reads, and phantom reads</a:t>
            </a:r>
            <a:r>
              <a:rPr lang="en-US" altLang="zh-CN" dirty="0">
                <a:cs typeface="Times New Roman" panose="02020603050405020304" pitchFamily="18" charset="0"/>
              </a:rPr>
              <a:t>. They can be problematic because the data is not real-time data; it is old the instant the snapshot is taken.</a:t>
            </a:r>
          </a:p>
          <a:p>
            <a:endParaRPr lang="en-US" altLang="zh-CN" dirty="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33</a:t>
            </a:fld>
            <a:endParaRPr lang="zh-CN" altLang="en-US" dirty="0"/>
          </a:p>
        </p:txBody>
      </p:sp>
    </p:spTree>
    <p:extLst>
      <p:ext uri="{BB962C8B-B14F-4D97-AF65-F5344CB8AC3E}">
        <p14:creationId xmlns:p14="http://schemas.microsoft.com/office/powerpoint/2010/main" val="1780148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80000"/>
              </a:lnSpc>
            </a:pPr>
            <a:r>
              <a:rPr lang="en-US" altLang="zh-CN" dirty="0"/>
              <a:t>Transaction Isolation Levels</a:t>
            </a:r>
            <a:endParaRPr lang="zh-CN" altLang="en-US" dirty="0"/>
          </a:p>
        </p:txBody>
      </p:sp>
      <p:sp>
        <p:nvSpPr>
          <p:cNvPr id="3" name="内容占位符 2"/>
          <p:cNvSpPr>
            <a:spLocks noGrp="1"/>
          </p:cNvSpPr>
          <p:nvPr>
            <p:ph idx="1"/>
          </p:nvPr>
        </p:nvSpPr>
        <p:spPr/>
        <p:txBody>
          <a:bodyPr>
            <a:normAutofit/>
          </a:bodyPr>
          <a:lstStyle/>
          <a:p>
            <a:r>
              <a:rPr lang="en-US" altLang="zh-CN" dirty="0">
                <a:solidFill>
                  <a:srgbClr val="FF0000"/>
                </a:solidFill>
                <a:cs typeface="Times New Roman" panose="02020603050405020304" pitchFamily="18" charset="0"/>
              </a:rPr>
              <a:t>Read Uncommitted</a:t>
            </a:r>
          </a:p>
          <a:p>
            <a:pPr lvl="1"/>
            <a:r>
              <a:rPr lang="en-US" altLang="zh-CN" dirty="0">
                <a:cs typeface="Times New Roman" panose="02020603050405020304" pitchFamily="18" charset="0"/>
              </a:rPr>
              <a:t>The transaction can read uncommitted data (i.e., data changed by a different transaction that is still in progress). </a:t>
            </a:r>
          </a:p>
          <a:p>
            <a:pPr lvl="1"/>
            <a:r>
              <a:rPr lang="en-US" altLang="zh-CN" dirty="0">
                <a:cs typeface="Times New Roman" panose="02020603050405020304" pitchFamily="18" charset="0"/>
              </a:rPr>
              <a:t>Dirty reads, </a:t>
            </a:r>
            <a:r>
              <a:rPr lang="en-US" altLang="zh-CN" dirty="0" err="1">
                <a:cs typeface="Times New Roman" panose="02020603050405020304" pitchFamily="18" charset="0"/>
              </a:rPr>
              <a:t>nonrepeatable</a:t>
            </a:r>
            <a:r>
              <a:rPr lang="en-US" altLang="zh-CN" dirty="0">
                <a:cs typeface="Times New Roman" panose="02020603050405020304" pitchFamily="18" charset="0"/>
              </a:rPr>
              <a:t> reads, and phantom reads can occur. </a:t>
            </a:r>
          </a:p>
          <a:p>
            <a:pPr lvl="1"/>
            <a:r>
              <a:rPr lang="en-US" altLang="zh-CN" dirty="0">
                <a:cs typeface="Times New Roman" panose="02020603050405020304" pitchFamily="18" charset="0"/>
              </a:rPr>
              <a:t>Bean methods with this isolation level can read uncommitted changes.</a:t>
            </a:r>
          </a:p>
          <a:p>
            <a:endParaRPr lang="en-US" altLang="zh-CN" dirty="0">
              <a:cs typeface="Times New Roman" panose="02020603050405020304" pitchFamily="18" charset="0"/>
            </a:endParaRPr>
          </a:p>
          <a:p>
            <a:r>
              <a:rPr lang="en-US" altLang="zh-CN" dirty="0">
                <a:solidFill>
                  <a:srgbClr val="FF0000"/>
                </a:solidFill>
                <a:cs typeface="Times New Roman" panose="02020603050405020304" pitchFamily="18" charset="0"/>
              </a:rPr>
              <a:t>Read Committed</a:t>
            </a:r>
          </a:p>
          <a:p>
            <a:pPr lvl="1"/>
            <a:r>
              <a:rPr lang="en-US" altLang="zh-CN" dirty="0">
                <a:cs typeface="Times New Roman" panose="02020603050405020304" pitchFamily="18" charset="0"/>
              </a:rPr>
              <a:t>The transaction cannot read uncommitted data; data that is being changed by a different transaction cannot be read. </a:t>
            </a:r>
          </a:p>
          <a:p>
            <a:pPr lvl="1"/>
            <a:r>
              <a:rPr lang="en-US" altLang="zh-CN" dirty="0">
                <a:cs typeface="Times New Roman" panose="02020603050405020304" pitchFamily="18" charset="0"/>
              </a:rPr>
              <a:t>Dirty reads are prevented; </a:t>
            </a:r>
            <a:r>
              <a:rPr lang="en-US" altLang="zh-CN" dirty="0" err="1">
                <a:cs typeface="Times New Roman" panose="02020603050405020304" pitchFamily="18" charset="0"/>
              </a:rPr>
              <a:t>nonrepeatable</a:t>
            </a:r>
            <a:r>
              <a:rPr lang="en-US" altLang="zh-CN" dirty="0">
                <a:cs typeface="Times New Roman" panose="02020603050405020304" pitchFamily="18" charset="0"/>
              </a:rPr>
              <a:t> reads and phantom reads can occur. </a:t>
            </a:r>
          </a:p>
          <a:p>
            <a:pPr lvl="1"/>
            <a:r>
              <a:rPr lang="en-US" altLang="zh-CN" dirty="0">
                <a:cs typeface="Times New Roman" panose="02020603050405020304" pitchFamily="18" charset="0"/>
              </a:rPr>
              <a:t>Bean methods with this isolation level cannot read uncommitted data.</a:t>
            </a:r>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34</a:t>
            </a:fld>
            <a:endParaRPr lang="zh-CN" altLang="en-US" dirty="0"/>
          </a:p>
        </p:txBody>
      </p:sp>
    </p:spTree>
    <p:extLst>
      <p:ext uri="{BB962C8B-B14F-4D97-AF65-F5344CB8AC3E}">
        <p14:creationId xmlns:p14="http://schemas.microsoft.com/office/powerpoint/2010/main" val="27115600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80000"/>
              </a:lnSpc>
            </a:pPr>
            <a:r>
              <a:rPr lang="en-US" altLang="zh-CN" dirty="0"/>
              <a:t>Transaction Isolation Levels</a:t>
            </a:r>
            <a:endParaRPr lang="zh-CN" altLang="en-US" dirty="0"/>
          </a:p>
        </p:txBody>
      </p:sp>
      <p:sp>
        <p:nvSpPr>
          <p:cNvPr id="3" name="内容占位符 2"/>
          <p:cNvSpPr>
            <a:spLocks noGrp="1"/>
          </p:cNvSpPr>
          <p:nvPr>
            <p:ph idx="1"/>
          </p:nvPr>
        </p:nvSpPr>
        <p:spPr/>
        <p:txBody>
          <a:bodyPr>
            <a:normAutofit/>
          </a:bodyPr>
          <a:lstStyle/>
          <a:p>
            <a:r>
              <a:rPr lang="en-US" altLang="zh-CN" dirty="0">
                <a:solidFill>
                  <a:srgbClr val="FF0000"/>
                </a:solidFill>
                <a:cs typeface="Times New Roman" panose="02020603050405020304" pitchFamily="18" charset="0"/>
              </a:rPr>
              <a:t>Repeatable Read</a:t>
            </a:r>
          </a:p>
          <a:p>
            <a:pPr lvl="1"/>
            <a:r>
              <a:rPr lang="en-US" altLang="zh-CN" dirty="0">
                <a:cs typeface="Times New Roman" panose="02020603050405020304" pitchFamily="18" charset="0"/>
              </a:rPr>
              <a:t>The transaction cannot change data that is being read by a different transaction. </a:t>
            </a:r>
          </a:p>
          <a:p>
            <a:pPr lvl="1"/>
            <a:r>
              <a:rPr lang="en-US" altLang="zh-CN" dirty="0">
                <a:cs typeface="Times New Roman" panose="02020603050405020304" pitchFamily="18" charset="0"/>
              </a:rPr>
              <a:t>Dirty reads and </a:t>
            </a:r>
            <a:r>
              <a:rPr lang="en-US" altLang="zh-CN" dirty="0" err="1">
                <a:cs typeface="Times New Roman" panose="02020603050405020304" pitchFamily="18" charset="0"/>
              </a:rPr>
              <a:t>nonrepeatable</a:t>
            </a:r>
            <a:r>
              <a:rPr lang="en-US" altLang="zh-CN" dirty="0">
                <a:cs typeface="Times New Roman" panose="02020603050405020304" pitchFamily="18" charset="0"/>
              </a:rPr>
              <a:t> reads are prevented; phantom reads can occur. </a:t>
            </a:r>
          </a:p>
          <a:p>
            <a:pPr lvl="1"/>
            <a:r>
              <a:rPr lang="en-US" altLang="zh-CN" dirty="0">
                <a:cs typeface="Times New Roman" panose="02020603050405020304" pitchFamily="18" charset="0"/>
              </a:rPr>
              <a:t>Bean methods with this isolation level have the same restrictions as those in the Read Committed level and can execute only repeatable reads.</a:t>
            </a:r>
          </a:p>
          <a:p>
            <a:endParaRPr lang="en-US" altLang="zh-CN" dirty="0">
              <a:cs typeface="Times New Roman" panose="02020603050405020304" pitchFamily="18" charset="0"/>
            </a:endParaRPr>
          </a:p>
          <a:p>
            <a:r>
              <a:rPr lang="en-US" altLang="zh-CN" dirty="0" err="1">
                <a:solidFill>
                  <a:srgbClr val="FF0000"/>
                </a:solidFill>
                <a:cs typeface="Times New Roman" panose="02020603050405020304" pitchFamily="18" charset="0"/>
              </a:rPr>
              <a:t>Serializable</a:t>
            </a:r>
            <a:endParaRPr lang="en-US" altLang="zh-CN" dirty="0">
              <a:solidFill>
                <a:srgbClr val="FF0000"/>
              </a:solidFill>
              <a:cs typeface="Times New Roman" panose="02020603050405020304" pitchFamily="18" charset="0"/>
            </a:endParaRPr>
          </a:p>
          <a:p>
            <a:pPr lvl="1"/>
            <a:r>
              <a:rPr lang="en-US" altLang="zh-CN" dirty="0">
                <a:cs typeface="Times New Roman" panose="02020603050405020304" pitchFamily="18" charset="0"/>
              </a:rPr>
              <a:t>The transaction has exclusive read and update privileges; different transactions can neither read nor write to the same data. </a:t>
            </a:r>
          </a:p>
          <a:p>
            <a:pPr lvl="1"/>
            <a:r>
              <a:rPr lang="en-US" altLang="zh-CN" dirty="0">
                <a:cs typeface="Times New Roman" panose="02020603050405020304" pitchFamily="18" charset="0"/>
              </a:rPr>
              <a:t>Dirty reads, </a:t>
            </a:r>
            <a:r>
              <a:rPr lang="en-US" altLang="zh-CN" dirty="0" err="1">
                <a:cs typeface="Times New Roman" panose="02020603050405020304" pitchFamily="18" charset="0"/>
              </a:rPr>
              <a:t>nonrepeatable</a:t>
            </a:r>
            <a:r>
              <a:rPr lang="en-US" altLang="zh-CN" dirty="0">
                <a:cs typeface="Times New Roman" panose="02020603050405020304" pitchFamily="18" charset="0"/>
              </a:rPr>
              <a:t> reads, and phantom reads are prevented. </a:t>
            </a:r>
          </a:p>
          <a:p>
            <a:pPr lvl="1"/>
            <a:r>
              <a:rPr lang="en-US" altLang="zh-CN" dirty="0">
                <a:cs typeface="Times New Roman" panose="02020603050405020304" pitchFamily="18" charset="0"/>
              </a:rPr>
              <a:t>This isolation level is the most restrictive.</a:t>
            </a:r>
          </a:p>
          <a:p>
            <a:endParaRPr lang="en-US" altLang="zh-CN" dirty="0">
              <a:cs typeface="Times New Roman" panose="02020603050405020304" pitchFamily="18" charset="0"/>
            </a:endParaRPr>
          </a:p>
          <a:p>
            <a:endParaRPr lang="en-US" altLang="zh-CN" dirty="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35</a:t>
            </a:fld>
            <a:endParaRPr lang="zh-CN" altLang="en-US" dirty="0"/>
          </a:p>
        </p:txBody>
      </p:sp>
    </p:spTree>
    <p:extLst>
      <p:ext uri="{BB962C8B-B14F-4D97-AF65-F5344CB8AC3E}">
        <p14:creationId xmlns:p14="http://schemas.microsoft.com/office/powerpoint/2010/main" val="955708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80000"/>
              </a:lnSpc>
            </a:pPr>
            <a:r>
              <a:rPr lang="en-US" altLang="zh-CN" dirty="0"/>
              <a:t>Controlling isolation levels</a:t>
            </a:r>
            <a:endParaRPr lang="zh-CN" altLang="en-US" dirty="0"/>
          </a:p>
        </p:txBody>
      </p:sp>
      <p:sp>
        <p:nvSpPr>
          <p:cNvPr id="3" name="内容占位符 2"/>
          <p:cNvSpPr>
            <a:spLocks noGrp="1"/>
          </p:cNvSpPr>
          <p:nvPr>
            <p:ph idx="1"/>
          </p:nvPr>
        </p:nvSpPr>
        <p:spPr/>
        <p:txBody>
          <a:bodyPr>
            <a:normAutofit/>
          </a:bodyPr>
          <a:lstStyle/>
          <a:p>
            <a:r>
              <a:rPr lang="en-US" altLang="zh-CN" dirty="0">
                <a:cs typeface="Times New Roman" panose="02020603050405020304" pitchFamily="18" charset="0"/>
              </a:rPr>
              <a:t>You to specify the transaction isolation level using the database's API. </a:t>
            </a:r>
          </a:p>
          <a:p>
            <a:r>
              <a:rPr lang="en-US" altLang="zh-CN" dirty="0">
                <a:cs typeface="Times New Roman" panose="02020603050405020304" pitchFamily="18" charset="0"/>
              </a:rPr>
              <a:t>For example:</a:t>
            </a:r>
          </a:p>
          <a:p>
            <a:endParaRPr lang="en-US" altLang="zh-CN" dirty="0">
              <a:cs typeface="Times New Roman" panose="02020603050405020304" pitchFamily="18" charset="0"/>
            </a:endParaRPr>
          </a:p>
          <a:p>
            <a:pPr>
              <a:buNone/>
            </a:pPr>
            <a:r>
              <a:rPr lang="en-US" altLang="zh-CN" sz="1350" dirty="0">
                <a:solidFill>
                  <a:schemeClr val="tx2"/>
                </a:solidFill>
                <a:latin typeface="Consolas" panose="020B0609020204030204" pitchFamily="49" charset="0"/>
                <a:cs typeface="Consolas" panose="020B0609020204030204" pitchFamily="49" charset="0"/>
              </a:rPr>
              <a:t>  </a:t>
            </a:r>
            <a:r>
              <a:rPr lang="zh-CN" altLang="en-US" sz="1350" dirty="0">
                <a:solidFill>
                  <a:schemeClr val="tx2"/>
                </a:solidFill>
                <a:latin typeface="Consolas" panose="020B0609020204030204" pitchFamily="49" charset="0"/>
                <a:cs typeface="Consolas" panose="020B0609020204030204" pitchFamily="49" charset="0"/>
              </a:rPr>
              <a:t>   </a:t>
            </a:r>
            <a:r>
              <a:rPr lang="en-US" altLang="zh-CN" sz="1350" dirty="0" err="1">
                <a:solidFill>
                  <a:schemeClr val="tx2"/>
                </a:solidFill>
                <a:latin typeface="Consolas" panose="020B0609020204030204" pitchFamily="49" charset="0"/>
                <a:cs typeface="Consolas" panose="020B0609020204030204" pitchFamily="49" charset="0"/>
              </a:rPr>
              <a:t>DataSource</a:t>
            </a:r>
            <a:r>
              <a:rPr lang="en-US" altLang="zh-CN" sz="1350" dirty="0">
                <a:solidFill>
                  <a:schemeClr val="tx2"/>
                </a:solidFill>
                <a:latin typeface="Consolas" panose="020B0609020204030204" pitchFamily="49" charset="0"/>
                <a:cs typeface="Consolas" panose="020B0609020204030204" pitchFamily="49" charset="0"/>
              </a:rPr>
              <a:t> source = (</a:t>
            </a:r>
            <a:r>
              <a:rPr lang="en-US" altLang="zh-CN" sz="1350" dirty="0" err="1">
                <a:solidFill>
                  <a:schemeClr val="tx2"/>
                </a:solidFill>
                <a:latin typeface="Consolas" panose="020B0609020204030204" pitchFamily="49" charset="0"/>
                <a:cs typeface="Consolas" panose="020B0609020204030204" pitchFamily="49" charset="0"/>
              </a:rPr>
              <a:t>javax.sql.DataSource</a:t>
            </a:r>
            <a:r>
              <a:rPr lang="en-US" altLang="zh-CN" sz="1350" dirty="0">
                <a:solidFill>
                  <a:schemeClr val="tx2"/>
                </a:solidFill>
                <a:latin typeface="Consolas" panose="020B0609020204030204" pitchFamily="49" charset="0"/>
                <a:cs typeface="Consolas" panose="020B0609020204030204" pitchFamily="49" charset="0"/>
              </a:rPr>
              <a:t>) </a:t>
            </a:r>
          </a:p>
          <a:p>
            <a:pPr>
              <a:buFont typeface="Wingdings" panose="05000000000000000000" pitchFamily="2" charset="2"/>
              <a:buNone/>
            </a:pPr>
            <a:r>
              <a:rPr lang="en-US" altLang="zh-CN" sz="1350" dirty="0">
                <a:solidFill>
                  <a:schemeClr val="tx2"/>
                </a:solidFill>
                <a:latin typeface="Consolas" panose="020B0609020204030204" pitchFamily="49" charset="0"/>
                <a:cs typeface="Consolas" panose="020B0609020204030204" pitchFamily="49" charset="0"/>
              </a:rPr>
              <a:t>                                           </a:t>
            </a:r>
            <a:r>
              <a:rPr lang="en-US" altLang="zh-CN" sz="1350" dirty="0" err="1">
                <a:solidFill>
                  <a:schemeClr val="tx2"/>
                </a:solidFill>
                <a:latin typeface="Consolas" panose="020B0609020204030204" pitchFamily="49" charset="0"/>
                <a:cs typeface="Consolas" panose="020B0609020204030204" pitchFamily="49" charset="0"/>
              </a:rPr>
              <a:t>jndiCntxt.lookup</a:t>
            </a:r>
            <a:r>
              <a:rPr lang="en-US" altLang="zh-CN" sz="1350" dirty="0">
                <a:solidFill>
                  <a:schemeClr val="tx2"/>
                </a:solidFill>
                <a:latin typeface="Consolas" panose="020B0609020204030204" pitchFamily="49" charset="0"/>
                <a:cs typeface="Consolas" panose="020B0609020204030204" pitchFamily="49" charset="0"/>
              </a:rPr>
              <a:t>("</a:t>
            </a:r>
            <a:r>
              <a:rPr lang="en-US" altLang="zh-CN" sz="1350" dirty="0" err="1">
                <a:solidFill>
                  <a:schemeClr val="tx2"/>
                </a:solidFill>
                <a:latin typeface="Consolas" panose="020B0609020204030204" pitchFamily="49" charset="0"/>
                <a:cs typeface="Consolas" panose="020B0609020204030204" pitchFamily="49" charset="0"/>
              </a:rPr>
              <a:t>java:comp</a:t>
            </a:r>
            <a:r>
              <a:rPr lang="en-US" altLang="zh-CN" sz="1350" dirty="0">
                <a:solidFill>
                  <a:schemeClr val="tx2"/>
                </a:solidFill>
                <a:latin typeface="Consolas" panose="020B0609020204030204" pitchFamily="49" charset="0"/>
                <a:cs typeface="Consolas" panose="020B0609020204030204" pitchFamily="49" charset="0"/>
              </a:rPr>
              <a:t>/env/</a:t>
            </a:r>
            <a:r>
              <a:rPr lang="en-US" altLang="zh-CN" sz="1350" dirty="0" err="1">
                <a:solidFill>
                  <a:schemeClr val="tx2"/>
                </a:solidFill>
                <a:latin typeface="Consolas" panose="020B0609020204030204" pitchFamily="49" charset="0"/>
                <a:cs typeface="Consolas" panose="020B0609020204030204" pitchFamily="49" charset="0"/>
              </a:rPr>
              <a:t>jdbc</a:t>
            </a:r>
            <a:r>
              <a:rPr lang="en-US" altLang="zh-CN" sz="1350" dirty="0">
                <a:solidFill>
                  <a:schemeClr val="tx2"/>
                </a:solidFill>
                <a:latin typeface="Consolas" panose="020B0609020204030204" pitchFamily="49" charset="0"/>
                <a:cs typeface="Consolas" panose="020B0609020204030204" pitchFamily="49" charset="0"/>
              </a:rPr>
              <a:t>/</a:t>
            </a:r>
            <a:r>
              <a:rPr lang="en-US" altLang="zh-CN" sz="1350" dirty="0" err="1">
                <a:solidFill>
                  <a:schemeClr val="tx2"/>
                </a:solidFill>
                <a:latin typeface="Consolas" panose="020B0609020204030204" pitchFamily="49" charset="0"/>
                <a:cs typeface="Consolas" panose="020B0609020204030204" pitchFamily="49" charset="0"/>
              </a:rPr>
              <a:t>titanDB</a:t>
            </a:r>
            <a:r>
              <a:rPr lang="en-US" altLang="zh-CN" sz="1350" dirty="0">
                <a:solidFill>
                  <a:schemeClr val="tx2"/>
                </a:solidFill>
                <a:latin typeface="Consolas" panose="020B0609020204030204" pitchFamily="49" charset="0"/>
                <a:cs typeface="Consolas" panose="020B0609020204030204" pitchFamily="49" charset="0"/>
              </a:rPr>
              <a:t>"); </a:t>
            </a:r>
          </a:p>
          <a:p>
            <a:pPr>
              <a:buFont typeface="Wingdings" panose="05000000000000000000" pitchFamily="2" charset="2"/>
              <a:buNone/>
            </a:pPr>
            <a:r>
              <a:rPr lang="en-US" altLang="zh-CN" sz="1350" dirty="0">
                <a:solidFill>
                  <a:schemeClr val="tx2"/>
                </a:solidFill>
                <a:latin typeface="Consolas" panose="020B0609020204030204" pitchFamily="49" charset="0"/>
                <a:cs typeface="Consolas" panose="020B0609020204030204" pitchFamily="49" charset="0"/>
              </a:rPr>
              <a:t>     Connection con = </a:t>
            </a:r>
            <a:r>
              <a:rPr lang="en-US" altLang="zh-CN" sz="1350" dirty="0" err="1">
                <a:solidFill>
                  <a:schemeClr val="tx2"/>
                </a:solidFill>
                <a:latin typeface="Consolas" panose="020B0609020204030204" pitchFamily="49" charset="0"/>
                <a:cs typeface="Consolas" panose="020B0609020204030204" pitchFamily="49" charset="0"/>
              </a:rPr>
              <a:t>source.getConnection</a:t>
            </a:r>
            <a:r>
              <a:rPr lang="en-US" altLang="zh-CN" sz="1350" dirty="0">
                <a:solidFill>
                  <a:schemeClr val="tx2"/>
                </a:solidFill>
                <a:latin typeface="Consolas" panose="020B0609020204030204" pitchFamily="49" charset="0"/>
                <a:cs typeface="Consolas" panose="020B0609020204030204" pitchFamily="49" charset="0"/>
              </a:rPr>
              <a:t>( ); </a:t>
            </a:r>
          </a:p>
          <a:p>
            <a:pPr>
              <a:buFont typeface="Wingdings" panose="05000000000000000000" pitchFamily="2" charset="2"/>
              <a:buNone/>
            </a:pPr>
            <a:r>
              <a:rPr lang="en-US" altLang="zh-CN" sz="1350" dirty="0">
                <a:solidFill>
                  <a:schemeClr val="tx2"/>
                </a:solidFill>
                <a:latin typeface="Consolas" panose="020B0609020204030204" pitchFamily="49" charset="0"/>
                <a:cs typeface="Consolas" panose="020B0609020204030204" pitchFamily="49" charset="0"/>
              </a:rPr>
              <a:t>     </a:t>
            </a:r>
            <a:r>
              <a:rPr lang="en-US" altLang="zh-CN" sz="1350" dirty="0" err="1">
                <a:solidFill>
                  <a:schemeClr val="tx2"/>
                </a:solidFill>
                <a:latin typeface="Consolas" panose="020B0609020204030204" pitchFamily="49" charset="0"/>
                <a:cs typeface="Consolas" panose="020B0609020204030204" pitchFamily="49" charset="0"/>
              </a:rPr>
              <a:t>con.setTransactionIsolation</a:t>
            </a:r>
            <a:r>
              <a:rPr lang="en-US" altLang="zh-CN" sz="1350" dirty="0">
                <a:solidFill>
                  <a:schemeClr val="tx2"/>
                </a:solidFill>
                <a:latin typeface="Consolas" panose="020B0609020204030204" pitchFamily="49" charset="0"/>
                <a:cs typeface="Consolas" panose="020B0609020204030204" pitchFamily="49" charset="0"/>
              </a:rPr>
              <a:t>(</a:t>
            </a:r>
            <a:r>
              <a:rPr lang="en-US" altLang="zh-CN" sz="1350" dirty="0" err="1">
                <a:solidFill>
                  <a:schemeClr val="tx2"/>
                </a:solidFill>
                <a:latin typeface="Consolas" panose="020B0609020204030204" pitchFamily="49" charset="0"/>
                <a:cs typeface="Consolas" panose="020B0609020204030204" pitchFamily="49" charset="0"/>
              </a:rPr>
              <a:t>Connection.TRANSACTION_SERIALIZABLE</a:t>
            </a:r>
            <a:r>
              <a:rPr lang="en-US" altLang="zh-CN" sz="1350" dirty="0">
                <a:solidFill>
                  <a:schemeClr val="tx2"/>
                </a:solidFill>
                <a:latin typeface="Consolas" panose="020B0609020204030204" pitchFamily="49" charset="0"/>
                <a:cs typeface="Consolas" panose="020B0609020204030204" pitchFamily="49" charset="0"/>
              </a:rPr>
              <a:t>); </a:t>
            </a:r>
          </a:p>
          <a:p>
            <a:pPr>
              <a:buFont typeface="Wingdings" panose="05000000000000000000" pitchFamily="2" charset="2"/>
              <a:buNone/>
            </a:pPr>
            <a:endParaRPr lang="en-US" altLang="zh-CN" sz="1350" dirty="0">
              <a:solidFill>
                <a:schemeClr val="tx2"/>
              </a:solidFill>
              <a:latin typeface="Consolas" panose="020B0609020204030204" pitchFamily="49" charset="0"/>
              <a:cs typeface="Consolas" panose="020B0609020204030204" pitchFamily="49" charset="0"/>
            </a:endParaRPr>
          </a:p>
          <a:p>
            <a:r>
              <a:rPr lang="en-US" altLang="zh-CN" dirty="0">
                <a:cs typeface="Times New Roman" panose="02020603050405020304" pitchFamily="18" charset="0"/>
              </a:rPr>
              <a:t>In</a:t>
            </a:r>
            <a:r>
              <a:rPr lang="zh-CN" altLang="en-US" dirty="0">
                <a:cs typeface="Times New Roman" panose="02020603050405020304" pitchFamily="18" charset="0"/>
              </a:rPr>
              <a:t> </a:t>
            </a:r>
            <a:r>
              <a:rPr lang="en-US" altLang="zh-CN" dirty="0">
                <a:cs typeface="Times New Roman" panose="02020603050405020304" pitchFamily="18" charset="0"/>
              </a:rPr>
              <a:t>spring:</a:t>
            </a:r>
          </a:p>
          <a:p>
            <a:pPr>
              <a:buNone/>
            </a:pPr>
            <a:r>
              <a:rPr lang="zh-CN" altLang="en-US" sz="1350" dirty="0">
                <a:solidFill>
                  <a:schemeClr val="tx2"/>
                </a:solidFill>
                <a:latin typeface="Consolas" panose="020B0609020204030204" pitchFamily="49" charset="0"/>
                <a:cs typeface="Consolas" panose="020B0609020204030204" pitchFamily="49" charset="0"/>
              </a:rPr>
              <a:t>     </a:t>
            </a:r>
            <a:r>
              <a:rPr lang="en-US" altLang="zh-CN" sz="1350" dirty="0">
                <a:solidFill>
                  <a:schemeClr val="tx2"/>
                </a:solidFill>
                <a:latin typeface="Consolas" panose="020B0609020204030204" pitchFamily="49" charset="0"/>
                <a:cs typeface="Consolas" panose="020B0609020204030204" pitchFamily="49" charset="0"/>
              </a:rPr>
              <a:t>@Transactional(isolation = </a:t>
            </a:r>
            <a:r>
              <a:rPr lang="en-US" altLang="zh-CN" sz="1350" dirty="0" err="1">
                <a:solidFill>
                  <a:schemeClr val="tx2"/>
                </a:solidFill>
                <a:latin typeface="Consolas" panose="020B0609020204030204" pitchFamily="49" charset="0"/>
                <a:cs typeface="Consolas" panose="020B0609020204030204" pitchFamily="49" charset="0"/>
              </a:rPr>
              <a:t>Isolation.READ_UNCOMMITTED</a:t>
            </a:r>
            <a:r>
              <a:rPr lang="en-US" altLang="zh-CN" sz="1350" dirty="0">
                <a:solidFill>
                  <a:schemeClr val="tx2"/>
                </a:solidFill>
                <a:latin typeface="Consolas" panose="020B0609020204030204" pitchFamily="49" charset="0"/>
                <a:cs typeface="Consolas" panose="020B0609020204030204" pitchFamily="49" charset="0"/>
              </a:rPr>
              <a:t>)</a:t>
            </a:r>
          </a:p>
          <a:p>
            <a:pPr>
              <a:buNone/>
            </a:pPr>
            <a:r>
              <a:rPr lang="zh-CN" altLang="en-US" sz="1350" dirty="0">
                <a:solidFill>
                  <a:schemeClr val="tx2"/>
                </a:solidFill>
                <a:latin typeface="Consolas" panose="020B0609020204030204" pitchFamily="49" charset="0"/>
                <a:cs typeface="Consolas" panose="020B0609020204030204" pitchFamily="49" charset="0"/>
              </a:rPr>
              <a:t>     </a:t>
            </a:r>
            <a:r>
              <a:rPr lang="en-US" altLang="zh-CN" sz="1350" dirty="0">
                <a:solidFill>
                  <a:schemeClr val="tx2"/>
                </a:solidFill>
                <a:latin typeface="Consolas" panose="020B0609020204030204" pitchFamily="49" charset="0"/>
                <a:cs typeface="Consolas" panose="020B0609020204030204" pitchFamily="49" charset="0"/>
              </a:rPr>
              <a:t>@Transactional(isolation = </a:t>
            </a:r>
            <a:r>
              <a:rPr lang="en-US" altLang="zh-CN" sz="1350" dirty="0" err="1">
                <a:solidFill>
                  <a:schemeClr val="tx2"/>
                </a:solidFill>
                <a:latin typeface="Consolas" panose="020B0609020204030204" pitchFamily="49" charset="0"/>
                <a:cs typeface="Consolas" panose="020B0609020204030204" pitchFamily="49" charset="0"/>
              </a:rPr>
              <a:t>Isolation.READ_COMMITTED</a:t>
            </a:r>
            <a:r>
              <a:rPr lang="en-US" altLang="zh-CN" sz="1350" dirty="0">
                <a:solidFill>
                  <a:schemeClr val="tx2"/>
                </a:solidFill>
                <a:latin typeface="Consolas" panose="020B0609020204030204" pitchFamily="49" charset="0"/>
                <a:cs typeface="Consolas" panose="020B0609020204030204" pitchFamily="49" charset="0"/>
              </a:rPr>
              <a:t>)</a:t>
            </a:r>
            <a:r>
              <a:rPr lang="zh-CN" altLang="en-US" sz="1350" dirty="0">
                <a:solidFill>
                  <a:schemeClr val="tx2"/>
                </a:solidFill>
                <a:latin typeface="Consolas" panose="020B0609020204030204" pitchFamily="49" charset="0"/>
                <a:cs typeface="Consolas" panose="020B0609020204030204" pitchFamily="49" charset="0"/>
              </a:rPr>
              <a:t> </a:t>
            </a:r>
            <a:endParaRPr lang="en-US" altLang="zh-CN" sz="1350" dirty="0">
              <a:solidFill>
                <a:schemeClr val="tx2"/>
              </a:solidFill>
              <a:latin typeface="Consolas" panose="020B0609020204030204" pitchFamily="49" charset="0"/>
              <a:cs typeface="Consolas" panose="020B0609020204030204" pitchFamily="49" charset="0"/>
            </a:endParaRPr>
          </a:p>
          <a:p>
            <a:pPr>
              <a:buNone/>
            </a:pPr>
            <a:r>
              <a:rPr lang="zh-CN" altLang="en-US" sz="1350" dirty="0">
                <a:solidFill>
                  <a:schemeClr val="tx2"/>
                </a:solidFill>
                <a:latin typeface="Consolas" panose="020B0609020204030204" pitchFamily="49" charset="0"/>
                <a:cs typeface="Consolas" panose="020B0609020204030204" pitchFamily="49" charset="0"/>
              </a:rPr>
              <a:t>     </a:t>
            </a:r>
            <a:r>
              <a:rPr lang="en-US" altLang="zh-CN" sz="1350" dirty="0">
                <a:solidFill>
                  <a:schemeClr val="tx2"/>
                </a:solidFill>
                <a:latin typeface="Consolas" panose="020B0609020204030204" pitchFamily="49" charset="0"/>
                <a:cs typeface="Consolas" panose="020B0609020204030204" pitchFamily="49" charset="0"/>
              </a:rPr>
              <a:t>@Transactional(isolation = </a:t>
            </a:r>
            <a:r>
              <a:rPr lang="en-US" altLang="zh-CN" sz="1350" dirty="0" err="1">
                <a:solidFill>
                  <a:schemeClr val="tx2"/>
                </a:solidFill>
                <a:latin typeface="Consolas" panose="020B0609020204030204" pitchFamily="49" charset="0"/>
                <a:cs typeface="Consolas" panose="020B0609020204030204" pitchFamily="49" charset="0"/>
              </a:rPr>
              <a:t>Isolation.REPEATABLE_READ</a:t>
            </a:r>
            <a:r>
              <a:rPr lang="en-US" altLang="zh-CN" sz="1350" dirty="0">
                <a:solidFill>
                  <a:schemeClr val="tx2"/>
                </a:solidFill>
                <a:latin typeface="Consolas" panose="020B0609020204030204" pitchFamily="49" charset="0"/>
                <a:cs typeface="Consolas" panose="020B0609020204030204" pitchFamily="49" charset="0"/>
              </a:rPr>
              <a:t>)</a:t>
            </a:r>
            <a:r>
              <a:rPr lang="zh-CN" altLang="en-US" sz="1350" dirty="0">
                <a:solidFill>
                  <a:schemeClr val="tx2"/>
                </a:solidFill>
                <a:latin typeface="Consolas" panose="020B0609020204030204" pitchFamily="49" charset="0"/>
                <a:cs typeface="Consolas" panose="020B0609020204030204" pitchFamily="49" charset="0"/>
              </a:rPr>
              <a:t> </a:t>
            </a:r>
            <a:endParaRPr lang="en-US" altLang="zh-CN" sz="1350" dirty="0">
              <a:solidFill>
                <a:schemeClr val="tx2"/>
              </a:solidFill>
              <a:latin typeface="Consolas" panose="020B0609020204030204" pitchFamily="49" charset="0"/>
              <a:cs typeface="Consolas" panose="020B0609020204030204" pitchFamily="49" charset="0"/>
            </a:endParaRPr>
          </a:p>
          <a:p>
            <a:pPr>
              <a:buNone/>
            </a:pPr>
            <a:r>
              <a:rPr lang="zh-CN" altLang="en-US" sz="1350" dirty="0">
                <a:solidFill>
                  <a:schemeClr val="tx2"/>
                </a:solidFill>
                <a:latin typeface="Consolas" panose="020B0609020204030204" pitchFamily="49" charset="0"/>
                <a:cs typeface="Consolas" panose="020B0609020204030204" pitchFamily="49" charset="0"/>
              </a:rPr>
              <a:t>     </a:t>
            </a:r>
            <a:r>
              <a:rPr lang="en-US" altLang="zh-CN" sz="1350" dirty="0">
                <a:solidFill>
                  <a:schemeClr val="tx2"/>
                </a:solidFill>
                <a:latin typeface="Consolas" panose="020B0609020204030204" pitchFamily="49" charset="0"/>
                <a:cs typeface="Consolas" panose="020B0609020204030204" pitchFamily="49" charset="0"/>
              </a:rPr>
              <a:t>@Transactional(isolation = </a:t>
            </a:r>
            <a:r>
              <a:rPr lang="en-US" altLang="zh-CN" sz="1350" dirty="0" err="1">
                <a:solidFill>
                  <a:schemeClr val="tx2"/>
                </a:solidFill>
                <a:latin typeface="Consolas" panose="020B0609020204030204" pitchFamily="49" charset="0"/>
                <a:cs typeface="Consolas" panose="020B0609020204030204" pitchFamily="49" charset="0"/>
              </a:rPr>
              <a:t>Isolation.SERIALIZABLE</a:t>
            </a:r>
            <a:r>
              <a:rPr lang="en-US" altLang="zh-CN" sz="1350" dirty="0">
                <a:solidFill>
                  <a:schemeClr val="tx2"/>
                </a:solidFill>
                <a:latin typeface="Consolas" panose="020B0609020204030204" pitchFamily="49" charset="0"/>
                <a:cs typeface="Consolas" panose="020B0609020204030204" pitchFamily="49" charset="0"/>
              </a:rPr>
              <a:t>)</a:t>
            </a:r>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36</a:t>
            </a:fld>
            <a:endParaRPr lang="zh-CN" altLang="en-US" dirty="0"/>
          </a:p>
        </p:txBody>
      </p:sp>
    </p:spTree>
    <p:extLst>
      <p:ext uri="{BB962C8B-B14F-4D97-AF65-F5344CB8AC3E}">
        <p14:creationId xmlns:p14="http://schemas.microsoft.com/office/powerpoint/2010/main" val="1644592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80000"/>
              </a:lnSpc>
            </a:pPr>
            <a:r>
              <a:rPr lang="en-US" altLang="zh-CN" dirty="0"/>
              <a:t>Updating Multiple Databases</a:t>
            </a:r>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37</a:t>
            </a:fld>
            <a:endParaRPr lang="zh-CN" alt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5766" y="1275606"/>
            <a:ext cx="3672427" cy="2859447"/>
          </a:xfrm>
        </p:spPr>
      </p:pic>
    </p:spTree>
    <p:extLst>
      <p:ext uri="{BB962C8B-B14F-4D97-AF65-F5344CB8AC3E}">
        <p14:creationId xmlns:p14="http://schemas.microsoft.com/office/powerpoint/2010/main" val="9092385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80000"/>
              </a:lnSpc>
            </a:pPr>
            <a:r>
              <a:rPr lang="en-US" altLang="zh-CN" dirty="0"/>
              <a:t>Updating Multiple Databases</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9742" y="1167594"/>
            <a:ext cx="4509975" cy="3024336"/>
          </a:xfrm>
        </p:spPr>
      </p:pic>
      <p:sp>
        <p:nvSpPr>
          <p:cNvPr id="4" name="灯片编号占位符 3"/>
          <p:cNvSpPr>
            <a:spLocks noGrp="1"/>
          </p:cNvSpPr>
          <p:nvPr>
            <p:ph type="sldNum" sz="quarter" idx="12"/>
          </p:nvPr>
        </p:nvSpPr>
        <p:spPr/>
        <p:txBody>
          <a:bodyPr/>
          <a:lstStyle/>
          <a:p>
            <a:fld id="{CB818ED7-1FAF-4BEC-A906-EB6564C334EB}" type="slidenum">
              <a:rPr lang="zh-CN" altLang="en-US" smtClean="0"/>
              <a:pPr/>
              <a:t>38</a:t>
            </a:fld>
            <a:endParaRPr lang="zh-CN" altLang="en-US" dirty="0"/>
          </a:p>
        </p:txBody>
      </p:sp>
    </p:spTree>
    <p:extLst>
      <p:ext uri="{BB962C8B-B14F-4D97-AF65-F5344CB8AC3E}">
        <p14:creationId xmlns:p14="http://schemas.microsoft.com/office/powerpoint/2010/main" val="3887386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80000"/>
              </a:lnSpc>
            </a:pPr>
            <a:r>
              <a:rPr lang="en-US" altLang="zh-CN" dirty="0"/>
              <a:t>Two-phase commit</a:t>
            </a:r>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39</a:t>
            </a:fld>
            <a:endParaRPr lang="zh-CN" altLang="en-US" dirty="0"/>
          </a:p>
        </p:txBody>
      </p:sp>
      <p:pic>
        <p:nvPicPr>
          <p:cNvPr id="5122" name="Picture 2" descr="Figure 2. Two-phase comm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077" y="1518633"/>
            <a:ext cx="5547847" cy="237626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94448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Is a Transaction?</a:t>
            </a:r>
          </a:p>
        </p:txBody>
      </p:sp>
      <p:sp>
        <p:nvSpPr>
          <p:cNvPr id="3" name="内容占位符 2"/>
          <p:cNvSpPr>
            <a:spLocks noGrp="1"/>
          </p:cNvSpPr>
          <p:nvPr>
            <p:ph idx="1"/>
          </p:nvPr>
        </p:nvSpPr>
        <p:spPr/>
        <p:txBody>
          <a:bodyPr>
            <a:normAutofit/>
          </a:bodyPr>
          <a:lstStyle/>
          <a:p>
            <a:pPr>
              <a:spcBef>
                <a:spcPts val="0"/>
              </a:spcBef>
              <a:defRPr/>
            </a:pPr>
            <a:r>
              <a:rPr lang="en-US" altLang="zh-CN" dirty="0" err="1"/>
              <a:t>Pseudocode</a:t>
            </a:r>
            <a:r>
              <a:rPr lang="en-US" altLang="zh-CN" dirty="0"/>
              <a:t>:</a:t>
            </a:r>
          </a:p>
          <a:p>
            <a:pPr marL="300038" lvl="1" indent="0">
              <a:spcBef>
                <a:spcPts val="0"/>
              </a:spcBef>
              <a:buNone/>
              <a:defRPr/>
            </a:pPr>
            <a:r>
              <a:rPr lang="en-US" altLang="zh-CN" sz="1800" dirty="0">
                <a:solidFill>
                  <a:schemeClr val="tx2"/>
                </a:solidFill>
                <a:latin typeface="Consolas" panose="020B0609020204030204" pitchFamily="49" charset="0"/>
                <a:cs typeface="Consolas" panose="020B0609020204030204" pitchFamily="49" charset="0"/>
              </a:rPr>
              <a:t>begin transaction</a:t>
            </a:r>
          </a:p>
          <a:p>
            <a:pPr marL="300038" lvl="1" indent="0">
              <a:spcBef>
                <a:spcPts val="0"/>
              </a:spcBef>
              <a:buNone/>
              <a:defRPr/>
            </a:pPr>
            <a:r>
              <a:rPr lang="en-US" altLang="zh-CN" sz="1800" dirty="0">
                <a:solidFill>
                  <a:schemeClr val="tx2"/>
                </a:solidFill>
                <a:latin typeface="Consolas" panose="020B0609020204030204" pitchFamily="49" charset="0"/>
                <a:cs typeface="Consolas" panose="020B0609020204030204" pitchFamily="49" charset="0"/>
              </a:rPr>
              <a:t> debit checking account</a:t>
            </a:r>
          </a:p>
          <a:p>
            <a:pPr marL="300038" lvl="1" indent="0">
              <a:spcBef>
                <a:spcPts val="0"/>
              </a:spcBef>
              <a:buNone/>
              <a:defRPr/>
            </a:pPr>
            <a:r>
              <a:rPr lang="en-US" altLang="zh-CN" sz="1800" dirty="0">
                <a:solidFill>
                  <a:schemeClr val="tx2"/>
                </a:solidFill>
                <a:latin typeface="Consolas" panose="020B0609020204030204" pitchFamily="49" charset="0"/>
                <a:cs typeface="Consolas" panose="020B0609020204030204" pitchFamily="49" charset="0"/>
              </a:rPr>
              <a:t> credit savings account</a:t>
            </a:r>
          </a:p>
          <a:p>
            <a:pPr marL="300038" lvl="1" indent="0">
              <a:spcBef>
                <a:spcPts val="0"/>
              </a:spcBef>
              <a:buNone/>
              <a:defRPr/>
            </a:pPr>
            <a:r>
              <a:rPr lang="en-US" altLang="zh-CN" sz="1800" dirty="0">
                <a:solidFill>
                  <a:schemeClr val="tx2"/>
                </a:solidFill>
                <a:latin typeface="Consolas" panose="020B0609020204030204" pitchFamily="49" charset="0"/>
                <a:cs typeface="Consolas" panose="020B0609020204030204" pitchFamily="49" charset="0"/>
              </a:rPr>
              <a:t> update history log</a:t>
            </a:r>
          </a:p>
          <a:p>
            <a:pPr marL="300038" lvl="1" indent="0">
              <a:spcBef>
                <a:spcPts val="0"/>
              </a:spcBef>
              <a:buNone/>
              <a:defRPr/>
            </a:pPr>
            <a:r>
              <a:rPr lang="en-US" altLang="zh-CN" sz="1800" dirty="0">
                <a:solidFill>
                  <a:schemeClr val="tx2"/>
                </a:solidFill>
                <a:latin typeface="Consolas" panose="020B0609020204030204" pitchFamily="49" charset="0"/>
                <a:cs typeface="Consolas" panose="020B0609020204030204" pitchFamily="49" charset="0"/>
              </a:rPr>
              <a:t>commit transaction </a:t>
            </a:r>
          </a:p>
          <a:p>
            <a:pPr marL="300038" lvl="1" indent="0">
              <a:spcBef>
                <a:spcPts val="0"/>
              </a:spcBef>
              <a:buNone/>
              <a:defRPr/>
            </a:pPr>
            <a:endParaRPr lang="en-US" altLang="zh-CN" sz="1800" dirty="0">
              <a:solidFill>
                <a:schemeClr val="tx2"/>
              </a:solidFill>
              <a:latin typeface="Consolas" panose="020B0609020204030204" pitchFamily="49" charset="0"/>
              <a:cs typeface="Consolas" panose="020B0609020204030204" pitchFamily="49" charset="0"/>
            </a:endParaRPr>
          </a:p>
          <a:p>
            <a:pPr>
              <a:spcBef>
                <a:spcPts val="0"/>
              </a:spcBef>
              <a:defRPr/>
            </a:pPr>
            <a:r>
              <a:rPr lang="en-US" altLang="zh-CN" dirty="0"/>
              <a:t>A </a:t>
            </a:r>
            <a:r>
              <a:rPr lang="en-US" altLang="zh-CN" b="1" dirty="0">
                <a:solidFill>
                  <a:srgbClr val="FF0000"/>
                </a:solidFill>
              </a:rPr>
              <a:t>transaction</a:t>
            </a:r>
            <a:r>
              <a:rPr lang="en-US" altLang="zh-CN" dirty="0"/>
              <a:t> is often defined as an indivisible unit of work</a:t>
            </a:r>
          </a:p>
          <a:p>
            <a:pPr lvl="1">
              <a:spcBef>
                <a:spcPts val="0"/>
              </a:spcBef>
              <a:defRPr/>
            </a:pPr>
            <a:r>
              <a:rPr lang="en-US" altLang="zh-CN" dirty="0"/>
              <a:t>Either all or none of the three steps must complete.</a:t>
            </a:r>
          </a:p>
          <a:p>
            <a:endParaRPr lang="zh-CN" altLang="en-US" dirty="0"/>
          </a:p>
          <a:p>
            <a:r>
              <a:rPr lang="en-US" altLang="zh-CN" dirty="0"/>
              <a:t>A transaction can end in two ways: </a:t>
            </a:r>
          </a:p>
          <a:p>
            <a:pPr lvl="1"/>
            <a:r>
              <a:rPr lang="en-US" altLang="zh-CN" dirty="0"/>
              <a:t>with a commit or with a rollback. </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4</a:t>
            </a:fld>
            <a:endParaRPr lang="zh-CN" altLang="en-US" dirty="0"/>
          </a:p>
        </p:txBody>
      </p:sp>
    </p:spTree>
    <p:extLst>
      <p:ext uri="{BB962C8B-B14F-4D97-AF65-F5344CB8AC3E}">
        <p14:creationId xmlns:p14="http://schemas.microsoft.com/office/powerpoint/2010/main" val="3285998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80000"/>
              </a:lnSpc>
            </a:pPr>
            <a:r>
              <a:rPr lang="en-US" altLang="zh-CN" dirty="0"/>
              <a:t>Concurrency</a:t>
            </a:r>
            <a:endParaRPr lang="zh-CN" altLang="en-US" dirty="0"/>
          </a:p>
        </p:txBody>
      </p:sp>
      <p:sp>
        <p:nvSpPr>
          <p:cNvPr id="3" name="内容占位符 2"/>
          <p:cNvSpPr>
            <a:spLocks noGrp="1"/>
          </p:cNvSpPr>
          <p:nvPr>
            <p:ph idx="1"/>
          </p:nvPr>
        </p:nvSpPr>
        <p:spPr/>
        <p:txBody>
          <a:bodyPr/>
          <a:lstStyle/>
          <a:p>
            <a:pPr>
              <a:defRPr/>
            </a:pPr>
            <a:r>
              <a:rPr lang="en-US" altLang="zh-CN" dirty="0">
                <a:ea typeface="宋体" pitchFamily="2" charset="-122"/>
              </a:rPr>
              <a:t>Since we use O/R mapping, and it is an offline way to access database, we should manage the concurrent access to data.</a:t>
            </a:r>
          </a:p>
          <a:p>
            <a:pPr>
              <a:defRPr/>
            </a:pPr>
            <a:endParaRPr lang="en-US" altLang="zh-CN" dirty="0">
              <a:ea typeface="宋体" pitchFamily="2" charset="-122"/>
            </a:endParaRPr>
          </a:p>
          <a:p>
            <a:pPr>
              <a:defRPr/>
            </a:pPr>
            <a:r>
              <a:rPr lang="en-US" altLang="zh-CN" dirty="0">
                <a:ea typeface="宋体" pitchFamily="2" charset="-122"/>
              </a:rPr>
              <a:t>The core is how to prevent confliction between business transactions. </a:t>
            </a:r>
          </a:p>
          <a:p>
            <a:pPr>
              <a:defRPr/>
            </a:pPr>
            <a:endParaRPr lang="en-US" altLang="zh-CN" dirty="0">
              <a:ea typeface="宋体" pitchFamily="2" charset="-122"/>
            </a:endParaRPr>
          </a:p>
          <a:p>
            <a:pPr>
              <a:defRPr/>
            </a:pPr>
            <a:r>
              <a:rPr lang="en-US" altLang="zh-CN" dirty="0">
                <a:ea typeface="宋体" pitchFamily="2" charset="-122"/>
              </a:rPr>
              <a:t>Locking is the solution</a:t>
            </a:r>
          </a:p>
          <a:p>
            <a:pPr lvl="1">
              <a:defRPr/>
            </a:pPr>
            <a:r>
              <a:rPr lang="en-US" altLang="zh-CN" dirty="0">
                <a:ea typeface="宋体" pitchFamily="2" charset="-122"/>
              </a:rPr>
              <a:t>What kind of lock?</a:t>
            </a:r>
            <a:endParaRPr lang="zh-CN" altLang="en-US" dirty="0">
              <a:ea typeface="宋体" pitchFamily="2" charset="-122"/>
            </a:endParaRPr>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40</a:t>
            </a:fld>
            <a:endParaRPr lang="zh-CN" altLang="en-US" dirty="0"/>
          </a:p>
        </p:txBody>
      </p:sp>
    </p:spTree>
    <p:extLst>
      <p:ext uri="{BB962C8B-B14F-4D97-AF65-F5344CB8AC3E}">
        <p14:creationId xmlns:p14="http://schemas.microsoft.com/office/powerpoint/2010/main" val="3139380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Optimistic Offline Lock </a:t>
            </a:r>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41</a:t>
            </a:fld>
            <a:endParaRPr lang="zh-CN" altLang="en-US" dirty="0"/>
          </a:p>
        </p:txBody>
      </p:sp>
      <p:sp>
        <p:nvSpPr>
          <p:cNvPr id="5" name="Rectangle 3"/>
          <p:cNvSpPr txBox="1">
            <a:spLocks noChangeArrowheads="1"/>
          </p:cNvSpPr>
          <p:nvPr/>
        </p:nvSpPr>
        <p:spPr>
          <a:xfrm>
            <a:off x="0" y="1563638"/>
            <a:ext cx="3563888" cy="346046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2400" kern="1200" baseline="0">
                <a:solidFill>
                  <a:schemeClr val="tx1"/>
                </a:solidFill>
                <a:latin typeface="Cambria" pitchFamily="18" charset="0"/>
                <a:ea typeface="新宋体" pitchFamily="49" charset="-122"/>
                <a:cs typeface="+mn-cs"/>
              </a:defRPr>
            </a:lvl1pPr>
            <a:lvl2pPr marL="742950" indent="-285750" algn="l" defTabSz="914400" rtl="0" eaLnBrk="1" latinLnBrk="0" hangingPunct="1">
              <a:spcBef>
                <a:spcPct val="20000"/>
              </a:spcBef>
              <a:buFont typeface="Arial" pitchFamily="34" charset="0"/>
              <a:buChar char="–"/>
              <a:defRPr sz="2000" kern="1200" baseline="0">
                <a:solidFill>
                  <a:schemeClr val="tx1"/>
                </a:solidFill>
                <a:latin typeface="Cambria" pitchFamily="18" charset="0"/>
                <a:ea typeface="新宋体" pitchFamily="49" charset="-122"/>
                <a:cs typeface="+mn-cs"/>
              </a:defRPr>
            </a:lvl2pPr>
            <a:lvl3pPr marL="1143000" indent="-228600" algn="l" defTabSz="914400" rtl="0" eaLnBrk="1" latinLnBrk="0" hangingPunct="1">
              <a:spcBef>
                <a:spcPct val="20000"/>
              </a:spcBef>
              <a:buFont typeface="Arial" pitchFamily="34" charset="0"/>
              <a:buChar char="•"/>
              <a:defRPr sz="1800" kern="1200" baseline="0">
                <a:solidFill>
                  <a:schemeClr val="tx1"/>
                </a:solidFill>
                <a:latin typeface="Cambria" pitchFamily="18" charset="0"/>
                <a:ea typeface="新宋体" pitchFamily="49" charset="-122"/>
                <a:cs typeface="+mn-cs"/>
              </a:defRPr>
            </a:lvl3pPr>
            <a:lvl4pPr marL="1600200" indent="-228600" algn="l" defTabSz="914400" rtl="0" eaLnBrk="1" latinLnBrk="0" hangingPunct="1">
              <a:spcBef>
                <a:spcPct val="20000"/>
              </a:spcBef>
              <a:buFont typeface="Arial" pitchFamily="34" charset="0"/>
              <a:buChar char="–"/>
              <a:defRPr sz="1600" kern="1200" baseline="0">
                <a:solidFill>
                  <a:schemeClr val="tx1"/>
                </a:solidFill>
                <a:latin typeface="Cambria" pitchFamily="18" charset="0"/>
                <a:ea typeface="新宋体" pitchFamily="49" charset="-122"/>
                <a:cs typeface="+mn-cs"/>
              </a:defRPr>
            </a:lvl4pPr>
            <a:lvl5pPr marL="2057400" indent="-228600" algn="l" defTabSz="914400" rtl="0" eaLnBrk="1" latinLnBrk="0" hangingPunct="1">
              <a:spcBef>
                <a:spcPct val="20000"/>
              </a:spcBef>
              <a:buFont typeface="Arial" pitchFamily="34" charset="0"/>
              <a:buChar char="»"/>
              <a:defRPr sz="1600" kern="1200" baseline="0">
                <a:solidFill>
                  <a:schemeClr val="tx1"/>
                </a:solidFill>
                <a:latin typeface="Cambria" pitchFamily="18" charset="0"/>
                <a:ea typeface="新宋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defRPr/>
            </a:pPr>
            <a:r>
              <a:rPr lang="en-US" altLang="zh-CN" sz="1600" dirty="0">
                <a:ea typeface="宋体" pitchFamily="2" charset="-122"/>
              </a:rPr>
              <a:t>Optimistic Offline Lock solves this problem by validating that the changes about to be committed by one session don't conflict with the changes of another session. </a:t>
            </a: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2544"/>
            <a:ext cx="5146154" cy="5156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6649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Optimistic Offline Lock-How It Works </a:t>
            </a:r>
            <a:endParaRPr lang="zh-CN" altLang="en-US" dirty="0"/>
          </a:p>
        </p:txBody>
      </p:sp>
      <p:sp>
        <p:nvSpPr>
          <p:cNvPr id="3" name="内容占位符 2"/>
          <p:cNvSpPr>
            <a:spLocks noGrp="1"/>
          </p:cNvSpPr>
          <p:nvPr>
            <p:ph idx="1"/>
          </p:nvPr>
        </p:nvSpPr>
        <p:spPr/>
        <p:txBody>
          <a:bodyPr>
            <a:normAutofit/>
          </a:bodyPr>
          <a:lstStyle/>
          <a:p>
            <a:pPr>
              <a:lnSpc>
                <a:spcPct val="80000"/>
              </a:lnSpc>
              <a:defRPr/>
            </a:pPr>
            <a:r>
              <a:rPr lang="en-US" altLang="zh-CN" dirty="0">
                <a:ea typeface="宋体" pitchFamily="2" charset="-122"/>
              </a:rPr>
              <a:t>An Optimistic Offline Lock is obtained by validating that, in the time since a session loaded a record, another session hasn't altered it. </a:t>
            </a:r>
          </a:p>
          <a:p>
            <a:pPr lvl="1">
              <a:lnSpc>
                <a:spcPct val="80000"/>
              </a:lnSpc>
              <a:defRPr/>
            </a:pPr>
            <a:r>
              <a:rPr lang="en-US" altLang="zh-CN" dirty="0">
                <a:ea typeface="宋体" pitchFamily="2" charset="-122"/>
              </a:rPr>
              <a:t>It can be acquired at any time but is valid only during the system transaction in which it is obtained. </a:t>
            </a:r>
          </a:p>
          <a:p>
            <a:pPr lvl="1">
              <a:lnSpc>
                <a:spcPct val="80000"/>
              </a:lnSpc>
              <a:defRPr/>
            </a:pPr>
            <a:r>
              <a:rPr lang="en-US" altLang="zh-CN" dirty="0">
                <a:ea typeface="宋体" pitchFamily="2" charset="-122"/>
              </a:rPr>
              <a:t>Thus, in order that a business transaction not corrupt record data it must acquire an Optimistic Offline Lock for each member of its change set during the system transaction in which it applies changes to the database. </a:t>
            </a:r>
          </a:p>
          <a:p>
            <a:pPr lvl="1">
              <a:lnSpc>
                <a:spcPct val="80000"/>
              </a:lnSpc>
              <a:defRPr/>
            </a:pPr>
            <a:endParaRPr lang="en-US" altLang="zh-CN" dirty="0">
              <a:ea typeface="宋体" pitchFamily="2" charset="-122"/>
            </a:endParaRPr>
          </a:p>
          <a:p>
            <a:pPr>
              <a:lnSpc>
                <a:spcPct val="80000"/>
              </a:lnSpc>
              <a:defRPr/>
            </a:pPr>
            <a:r>
              <a:rPr lang="en-US" altLang="zh-CN" dirty="0">
                <a:ea typeface="宋体" pitchFamily="2" charset="-122"/>
              </a:rPr>
              <a:t>The most common implementation is to associate a version number with each record in your system.</a:t>
            </a:r>
          </a:p>
          <a:p>
            <a:pPr lvl="1">
              <a:lnSpc>
                <a:spcPct val="80000"/>
              </a:lnSpc>
              <a:defRPr/>
            </a:pPr>
            <a:r>
              <a:rPr lang="en-US" altLang="zh-CN" dirty="0">
                <a:ea typeface="宋体" pitchFamily="2" charset="-122"/>
              </a:rPr>
              <a:t>With an RDBMS data store the verification is a matter of adding the version number to the criteria of any SQL statements used to update or delete a record. </a:t>
            </a:r>
          </a:p>
          <a:p>
            <a:pPr lvl="1">
              <a:lnSpc>
                <a:spcPct val="80000"/>
              </a:lnSpc>
              <a:defRPr/>
            </a:pPr>
            <a:endParaRPr lang="en-US" altLang="zh-CN" dirty="0">
              <a:ea typeface="宋体" pitchFamily="2" charset="-122"/>
            </a:endParaRPr>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42</a:t>
            </a:fld>
            <a:endParaRPr lang="zh-CN" altLang="en-US" dirty="0"/>
          </a:p>
        </p:txBody>
      </p:sp>
    </p:spTree>
    <p:extLst>
      <p:ext uri="{BB962C8B-B14F-4D97-AF65-F5344CB8AC3E}">
        <p14:creationId xmlns:p14="http://schemas.microsoft.com/office/powerpoint/2010/main" val="454752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Optimistic Offline Lock-Example </a:t>
            </a:r>
            <a:endParaRPr lang="zh-CN" altLang="en-US" dirty="0"/>
          </a:p>
        </p:txBody>
      </p:sp>
      <p:sp>
        <p:nvSpPr>
          <p:cNvPr id="3" name="内容占位符 2"/>
          <p:cNvSpPr>
            <a:spLocks noGrp="1"/>
          </p:cNvSpPr>
          <p:nvPr>
            <p:ph idx="1"/>
          </p:nvPr>
        </p:nvSpPr>
        <p:spPr/>
        <p:txBody>
          <a:bodyPr>
            <a:normAutofit/>
          </a:bodyPr>
          <a:lstStyle/>
          <a:p>
            <a:pPr>
              <a:lnSpc>
                <a:spcPct val="80000"/>
              </a:lnSpc>
              <a:defRPr/>
            </a:pPr>
            <a:r>
              <a:rPr lang="en-US" altLang="zh-CN" dirty="0">
                <a:ea typeface="宋体" pitchFamily="2" charset="-122"/>
              </a:rPr>
              <a:t>Our data is stored in a relational database, </a:t>
            </a:r>
          </a:p>
          <a:p>
            <a:pPr lvl="1">
              <a:lnSpc>
                <a:spcPct val="80000"/>
              </a:lnSpc>
              <a:defRPr/>
            </a:pPr>
            <a:r>
              <a:rPr lang="en-US" altLang="zh-CN" dirty="0">
                <a:ea typeface="宋体" pitchFamily="2" charset="-122"/>
              </a:rPr>
              <a:t>so each table must also store version and modification data. </a:t>
            </a:r>
          </a:p>
          <a:p>
            <a:pPr lvl="1">
              <a:lnSpc>
                <a:spcPct val="80000"/>
              </a:lnSpc>
              <a:defRPr/>
            </a:pPr>
            <a:r>
              <a:rPr lang="en-US" altLang="zh-CN" dirty="0">
                <a:ea typeface="宋体" pitchFamily="2" charset="-122"/>
              </a:rPr>
              <a:t>Here's the schema for a customer table as well as the standard CRUD SQL necessary to support the Optimistic Offline Lock:</a:t>
            </a:r>
          </a:p>
          <a:p>
            <a:pPr lvl="1">
              <a:lnSpc>
                <a:spcPct val="80000"/>
              </a:lnSpc>
              <a:defRPr/>
            </a:pPr>
            <a:endParaRPr lang="en-US" altLang="zh-CN" dirty="0">
              <a:ea typeface="宋体" pitchFamily="2" charset="-122"/>
            </a:endParaRPr>
          </a:p>
          <a:p>
            <a:pPr lvl="1">
              <a:lnSpc>
                <a:spcPct val="80000"/>
              </a:lnSpc>
              <a:defRPr/>
            </a:pPr>
            <a:r>
              <a:rPr lang="en-US" altLang="zh-CN" dirty="0">
                <a:ea typeface="宋体" pitchFamily="2" charset="-122"/>
              </a:rPr>
              <a:t>table customer:</a:t>
            </a:r>
          </a:p>
          <a:p>
            <a:pPr lvl="1">
              <a:lnSpc>
                <a:spcPct val="80000"/>
              </a:lnSpc>
              <a:buFontTx/>
              <a:buNone/>
              <a:defRPr/>
            </a:pPr>
            <a:r>
              <a:rPr lang="en-US" altLang="zh-CN" dirty="0">
                <a:solidFill>
                  <a:srgbClr val="800000"/>
                </a:solidFill>
                <a:ea typeface="宋体" pitchFamily="2" charset="-122"/>
              </a:rPr>
              <a:t>  create table customer(id </a:t>
            </a:r>
            <a:r>
              <a:rPr lang="en-US" altLang="zh-CN" dirty="0" err="1">
                <a:solidFill>
                  <a:srgbClr val="800000"/>
                </a:solidFill>
                <a:ea typeface="宋体" pitchFamily="2" charset="-122"/>
              </a:rPr>
              <a:t>bigint</a:t>
            </a:r>
            <a:r>
              <a:rPr lang="en-US" altLang="zh-CN" dirty="0">
                <a:solidFill>
                  <a:srgbClr val="800000"/>
                </a:solidFill>
                <a:ea typeface="宋体" pitchFamily="2" charset="-122"/>
              </a:rPr>
              <a:t> primary key, name varchar, </a:t>
            </a:r>
            <a:r>
              <a:rPr lang="en-US" altLang="zh-CN" dirty="0" err="1">
                <a:solidFill>
                  <a:srgbClr val="800000"/>
                </a:solidFill>
                <a:ea typeface="宋体" pitchFamily="2" charset="-122"/>
              </a:rPr>
              <a:t>createdby</a:t>
            </a:r>
            <a:r>
              <a:rPr lang="en-US" altLang="zh-CN" dirty="0">
                <a:solidFill>
                  <a:srgbClr val="800000"/>
                </a:solidFill>
                <a:ea typeface="宋体" pitchFamily="2" charset="-122"/>
              </a:rPr>
              <a:t> varchar, created datetime, </a:t>
            </a:r>
            <a:r>
              <a:rPr lang="en-US" altLang="zh-CN" dirty="0" err="1">
                <a:solidFill>
                  <a:srgbClr val="800000"/>
                </a:solidFill>
                <a:ea typeface="宋体" pitchFamily="2" charset="-122"/>
              </a:rPr>
              <a:t>modifiedby</a:t>
            </a:r>
            <a:r>
              <a:rPr lang="en-US" altLang="zh-CN" dirty="0">
                <a:solidFill>
                  <a:srgbClr val="800000"/>
                </a:solidFill>
                <a:ea typeface="宋体" pitchFamily="2" charset="-122"/>
              </a:rPr>
              <a:t> varchar, modified datetime, version int) </a:t>
            </a:r>
          </a:p>
          <a:p>
            <a:pPr lvl="1">
              <a:lnSpc>
                <a:spcPct val="80000"/>
              </a:lnSpc>
              <a:buFontTx/>
              <a:buNone/>
              <a:defRPr/>
            </a:pPr>
            <a:endParaRPr lang="en-US" altLang="zh-CN" dirty="0">
              <a:solidFill>
                <a:srgbClr val="800000"/>
              </a:solidFill>
              <a:ea typeface="宋体" pitchFamily="2" charset="-122"/>
            </a:endParaRPr>
          </a:p>
          <a:p>
            <a:pPr lvl="1">
              <a:lnSpc>
                <a:spcPct val="80000"/>
              </a:lnSpc>
              <a:defRPr/>
            </a:pPr>
            <a:r>
              <a:rPr lang="en-US" altLang="zh-CN" dirty="0">
                <a:ea typeface="宋体" pitchFamily="2" charset="-122"/>
              </a:rPr>
              <a:t>SQL customer CRUD:</a:t>
            </a:r>
          </a:p>
          <a:p>
            <a:pPr lvl="1">
              <a:lnSpc>
                <a:spcPct val="80000"/>
              </a:lnSpc>
              <a:buFontTx/>
              <a:buNone/>
              <a:defRPr/>
            </a:pPr>
            <a:r>
              <a:rPr lang="en-US" altLang="zh-CN" dirty="0">
                <a:solidFill>
                  <a:srgbClr val="800000"/>
                </a:solidFill>
                <a:ea typeface="宋体" pitchFamily="2" charset="-122"/>
              </a:rPr>
              <a:t>  INSERT INTO customer VALUES (?, ?, ?, ?, ?, ?, ?)</a:t>
            </a:r>
          </a:p>
          <a:p>
            <a:pPr lvl="1">
              <a:lnSpc>
                <a:spcPct val="80000"/>
              </a:lnSpc>
              <a:buFontTx/>
              <a:buNone/>
              <a:defRPr/>
            </a:pPr>
            <a:r>
              <a:rPr lang="en-US" altLang="zh-CN" dirty="0">
                <a:solidFill>
                  <a:srgbClr val="800000"/>
                </a:solidFill>
                <a:ea typeface="宋体" pitchFamily="2" charset="-122"/>
              </a:rPr>
              <a:t>  SELECT * FROM customer WHERE id = ? </a:t>
            </a:r>
          </a:p>
          <a:p>
            <a:pPr lvl="1">
              <a:lnSpc>
                <a:spcPct val="80000"/>
              </a:lnSpc>
              <a:buFontTx/>
              <a:buNone/>
              <a:defRPr/>
            </a:pPr>
            <a:r>
              <a:rPr lang="en-US" altLang="zh-CN" dirty="0">
                <a:solidFill>
                  <a:srgbClr val="800000"/>
                </a:solidFill>
                <a:ea typeface="宋体" pitchFamily="2" charset="-122"/>
              </a:rPr>
              <a:t>  UPDATE customer SET name = ?, </a:t>
            </a:r>
            <a:r>
              <a:rPr lang="en-US" altLang="zh-CN" dirty="0" err="1">
                <a:solidFill>
                  <a:srgbClr val="800000"/>
                </a:solidFill>
                <a:ea typeface="宋体" pitchFamily="2" charset="-122"/>
              </a:rPr>
              <a:t>modifiedBy</a:t>
            </a:r>
            <a:r>
              <a:rPr lang="en-US" altLang="zh-CN" dirty="0">
                <a:solidFill>
                  <a:srgbClr val="800000"/>
                </a:solidFill>
                <a:ea typeface="宋体" pitchFamily="2" charset="-122"/>
              </a:rPr>
              <a:t> = ?, modified = ?, version = ? </a:t>
            </a:r>
          </a:p>
          <a:p>
            <a:pPr lvl="1">
              <a:lnSpc>
                <a:spcPct val="80000"/>
              </a:lnSpc>
              <a:buFontTx/>
              <a:buNone/>
              <a:defRPr/>
            </a:pPr>
            <a:r>
              <a:rPr lang="en-US" altLang="zh-CN" dirty="0">
                <a:solidFill>
                  <a:srgbClr val="800000"/>
                </a:solidFill>
                <a:ea typeface="宋体" pitchFamily="2" charset="-122"/>
              </a:rPr>
              <a:t>      WHERE id = ? and version = ? </a:t>
            </a:r>
          </a:p>
          <a:p>
            <a:pPr lvl="1">
              <a:lnSpc>
                <a:spcPct val="80000"/>
              </a:lnSpc>
              <a:buFontTx/>
              <a:buNone/>
              <a:defRPr/>
            </a:pPr>
            <a:r>
              <a:rPr lang="en-US" altLang="zh-CN" dirty="0">
                <a:solidFill>
                  <a:srgbClr val="800000"/>
                </a:solidFill>
                <a:ea typeface="宋体" pitchFamily="2" charset="-122"/>
              </a:rPr>
              <a:t>  DELETE FROM customer WHERE id = ? and version = ? </a:t>
            </a:r>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43</a:t>
            </a:fld>
            <a:endParaRPr lang="zh-CN" altLang="en-US" dirty="0"/>
          </a:p>
        </p:txBody>
      </p:sp>
    </p:spTree>
    <p:extLst>
      <p:ext uri="{BB962C8B-B14F-4D97-AF65-F5344CB8AC3E}">
        <p14:creationId xmlns:p14="http://schemas.microsoft.com/office/powerpoint/2010/main" val="1061900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Pessimistic Offline Lock</a:t>
            </a:r>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44</a:t>
            </a:fld>
            <a:endParaRPr lang="zh-CN" altLang="en-US" dirty="0"/>
          </a:p>
        </p:txBody>
      </p:sp>
      <p:sp>
        <p:nvSpPr>
          <p:cNvPr id="5" name="Rectangle 3"/>
          <p:cNvSpPr txBox="1">
            <a:spLocks noChangeArrowheads="1"/>
          </p:cNvSpPr>
          <p:nvPr/>
        </p:nvSpPr>
        <p:spPr>
          <a:xfrm>
            <a:off x="19844" y="1080120"/>
            <a:ext cx="3908537" cy="321982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2400" kern="1200" baseline="0">
                <a:solidFill>
                  <a:schemeClr val="tx1"/>
                </a:solidFill>
                <a:latin typeface="Cambria" pitchFamily="18" charset="0"/>
                <a:ea typeface="新宋体" pitchFamily="49" charset="-122"/>
                <a:cs typeface="+mn-cs"/>
              </a:defRPr>
            </a:lvl1pPr>
            <a:lvl2pPr marL="742950" indent="-285750" algn="l" defTabSz="914400" rtl="0" eaLnBrk="1" latinLnBrk="0" hangingPunct="1">
              <a:spcBef>
                <a:spcPct val="20000"/>
              </a:spcBef>
              <a:buFont typeface="Arial" pitchFamily="34" charset="0"/>
              <a:buChar char="–"/>
              <a:defRPr sz="2000" kern="1200" baseline="0">
                <a:solidFill>
                  <a:schemeClr val="tx1"/>
                </a:solidFill>
                <a:latin typeface="Cambria" pitchFamily="18" charset="0"/>
                <a:ea typeface="新宋体" pitchFamily="49" charset="-122"/>
                <a:cs typeface="+mn-cs"/>
              </a:defRPr>
            </a:lvl2pPr>
            <a:lvl3pPr marL="1143000" indent="-228600" algn="l" defTabSz="914400" rtl="0" eaLnBrk="1" latinLnBrk="0" hangingPunct="1">
              <a:spcBef>
                <a:spcPct val="20000"/>
              </a:spcBef>
              <a:buFont typeface="Arial" pitchFamily="34" charset="0"/>
              <a:buChar char="•"/>
              <a:defRPr sz="1800" kern="1200" baseline="0">
                <a:solidFill>
                  <a:schemeClr val="tx1"/>
                </a:solidFill>
                <a:latin typeface="Cambria" pitchFamily="18" charset="0"/>
                <a:ea typeface="新宋体" pitchFamily="49" charset="-122"/>
                <a:cs typeface="+mn-cs"/>
              </a:defRPr>
            </a:lvl3pPr>
            <a:lvl4pPr marL="1600200" indent="-228600" algn="l" defTabSz="914400" rtl="0" eaLnBrk="1" latinLnBrk="0" hangingPunct="1">
              <a:spcBef>
                <a:spcPct val="20000"/>
              </a:spcBef>
              <a:buFont typeface="Arial" pitchFamily="34" charset="0"/>
              <a:buChar char="–"/>
              <a:defRPr sz="1600" kern="1200" baseline="0">
                <a:solidFill>
                  <a:schemeClr val="tx1"/>
                </a:solidFill>
                <a:latin typeface="Cambria" pitchFamily="18" charset="0"/>
                <a:ea typeface="新宋体" pitchFamily="49" charset="-122"/>
                <a:cs typeface="+mn-cs"/>
              </a:defRPr>
            </a:lvl4pPr>
            <a:lvl5pPr marL="2057400" indent="-228600" algn="l" defTabSz="914400" rtl="0" eaLnBrk="1" latinLnBrk="0" hangingPunct="1">
              <a:spcBef>
                <a:spcPct val="20000"/>
              </a:spcBef>
              <a:buFont typeface="Arial" pitchFamily="34" charset="0"/>
              <a:buChar char="»"/>
              <a:defRPr sz="1600" kern="1200" baseline="0">
                <a:solidFill>
                  <a:schemeClr val="tx1"/>
                </a:solidFill>
                <a:latin typeface="Cambria" pitchFamily="18" charset="0"/>
                <a:ea typeface="新宋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defRPr/>
            </a:pPr>
            <a:r>
              <a:rPr lang="en-US" altLang="zh-CN" sz="1800" dirty="0">
                <a:ea typeface="宋体" pitchFamily="2" charset="-122"/>
              </a:rPr>
              <a:t>Pessimistic Offline Lock prevents conflicts by avoiding them altogether. </a:t>
            </a:r>
          </a:p>
          <a:p>
            <a:pPr lvl="1">
              <a:lnSpc>
                <a:spcPct val="80000"/>
              </a:lnSpc>
              <a:defRPr/>
            </a:pPr>
            <a:r>
              <a:rPr lang="en-US" altLang="zh-CN" sz="1600" dirty="0">
                <a:ea typeface="宋体" pitchFamily="2" charset="-122"/>
              </a:rPr>
              <a:t>It forces a business transaction to acquire a lock on a piece of data before it starts to use it, so that, most of the time, once you begin a business transaction you can be pretty sure you'll complete it without being bounced by concurrency control.</a:t>
            </a: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8537" y="843558"/>
            <a:ext cx="5235464" cy="4316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21095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105708"/>
            <a:ext cx="6624736" cy="413814"/>
          </a:xfrm>
        </p:spPr>
        <p:txBody>
          <a:bodyPr/>
          <a:lstStyle/>
          <a:p>
            <a:r>
              <a:rPr lang="en-US" altLang="zh-CN" dirty="0">
                <a:ea typeface="宋体" panose="02010600030101010101" pitchFamily="2" charset="-122"/>
              </a:rPr>
              <a:t>Pessimistic Offline Lock-How It Works </a:t>
            </a:r>
            <a:endParaRPr lang="zh-CN" altLang="en-US" dirty="0"/>
          </a:p>
        </p:txBody>
      </p:sp>
      <p:sp>
        <p:nvSpPr>
          <p:cNvPr id="3" name="内容占位符 2"/>
          <p:cNvSpPr>
            <a:spLocks noGrp="1"/>
          </p:cNvSpPr>
          <p:nvPr>
            <p:ph idx="1"/>
          </p:nvPr>
        </p:nvSpPr>
        <p:spPr/>
        <p:txBody>
          <a:bodyPr>
            <a:normAutofit/>
          </a:bodyPr>
          <a:lstStyle/>
          <a:p>
            <a:pPr>
              <a:lnSpc>
                <a:spcPct val="80000"/>
              </a:lnSpc>
              <a:defRPr/>
            </a:pPr>
            <a:r>
              <a:rPr lang="en-US" altLang="zh-CN" dirty="0">
                <a:ea typeface="宋体" pitchFamily="2" charset="-122"/>
              </a:rPr>
              <a:t>You implement Pessimistic Offline Lock in three phases: </a:t>
            </a:r>
          </a:p>
          <a:p>
            <a:pPr lvl="1">
              <a:lnSpc>
                <a:spcPct val="80000"/>
              </a:lnSpc>
              <a:defRPr/>
            </a:pPr>
            <a:r>
              <a:rPr lang="en-US" altLang="zh-CN" dirty="0">
                <a:ea typeface="宋体" pitchFamily="2" charset="-122"/>
              </a:rPr>
              <a:t>determining what type of locks you need, </a:t>
            </a:r>
          </a:p>
          <a:p>
            <a:pPr lvl="1">
              <a:lnSpc>
                <a:spcPct val="80000"/>
              </a:lnSpc>
              <a:defRPr/>
            </a:pPr>
            <a:r>
              <a:rPr lang="en-US" altLang="zh-CN" dirty="0">
                <a:ea typeface="宋体" pitchFamily="2" charset="-122"/>
              </a:rPr>
              <a:t>building a lock manager, </a:t>
            </a:r>
          </a:p>
          <a:p>
            <a:pPr lvl="1">
              <a:lnSpc>
                <a:spcPct val="80000"/>
              </a:lnSpc>
              <a:defRPr/>
            </a:pPr>
            <a:r>
              <a:rPr lang="en-US" altLang="zh-CN" dirty="0">
                <a:ea typeface="宋体" pitchFamily="2" charset="-122"/>
              </a:rPr>
              <a:t>and defining procedures for a business transaction to use locks. </a:t>
            </a:r>
          </a:p>
          <a:p>
            <a:pPr>
              <a:lnSpc>
                <a:spcPct val="80000"/>
              </a:lnSpc>
              <a:defRPr/>
            </a:pPr>
            <a:endParaRPr lang="en-US" altLang="zh-CN" dirty="0">
              <a:ea typeface="宋体" pitchFamily="2" charset="-122"/>
            </a:endParaRPr>
          </a:p>
          <a:p>
            <a:pPr>
              <a:lnSpc>
                <a:spcPct val="80000"/>
              </a:lnSpc>
              <a:defRPr/>
            </a:pPr>
            <a:r>
              <a:rPr lang="en-US" altLang="zh-CN" dirty="0">
                <a:ea typeface="宋体" pitchFamily="2" charset="-122"/>
              </a:rPr>
              <a:t>Lock types:</a:t>
            </a:r>
          </a:p>
          <a:p>
            <a:pPr lvl="1">
              <a:lnSpc>
                <a:spcPct val="80000"/>
              </a:lnSpc>
              <a:defRPr/>
            </a:pPr>
            <a:r>
              <a:rPr lang="en-US" altLang="zh-CN" dirty="0">
                <a:ea typeface="宋体" pitchFamily="2" charset="-122"/>
              </a:rPr>
              <a:t>exclusive write lock </a:t>
            </a:r>
          </a:p>
          <a:p>
            <a:pPr lvl="1">
              <a:lnSpc>
                <a:spcPct val="80000"/>
              </a:lnSpc>
              <a:defRPr/>
            </a:pPr>
            <a:r>
              <a:rPr lang="en-US" altLang="zh-CN" dirty="0">
                <a:ea typeface="宋体" pitchFamily="2" charset="-122"/>
              </a:rPr>
              <a:t>exclusive read lock </a:t>
            </a:r>
          </a:p>
          <a:p>
            <a:pPr lvl="1">
              <a:lnSpc>
                <a:spcPct val="80000"/>
              </a:lnSpc>
              <a:defRPr/>
            </a:pPr>
            <a:r>
              <a:rPr lang="en-US" altLang="zh-CN" dirty="0">
                <a:ea typeface="宋体" pitchFamily="2" charset="-122"/>
              </a:rPr>
              <a:t>read/write lock </a:t>
            </a:r>
          </a:p>
          <a:p>
            <a:pPr lvl="2">
              <a:lnSpc>
                <a:spcPct val="80000"/>
              </a:lnSpc>
              <a:defRPr/>
            </a:pPr>
            <a:r>
              <a:rPr lang="en-US" altLang="zh-CN" dirty="0">
                <a:ea typeface="宋体" pitchFamily="2" charset="-122"/>
              </a:rPr>
              <a:t>Read and write locks are mutually exclusive. </a:t>
            </a:r>
          </a:p>
          <a:p>
            <a:pPr lvl="2">
              <a:lnSpc>
                <a:spcPct val="80000"/>
              </a:lnSpc>
              <a:defRPr/>
            </a:pPr>
            <a:r>
              <a:rPr lang="en-US" altLang="zh-CN" dirty="0">
                <a:ea typeface="宋体" pitchFamily="2" charset="-122"/>
              </a:rPr>
              <a:t>Concurrent read locks are acceptable. </a:t>
            </a:r>
          </a:p>
          <a:p>
            <a:pPr lvl="2">
              <a:lnSpc>
                <a:spcPct val="80000"/>
              </a:lnSpc>
              <a:defRPr/>
            </a:pPr>
            <a:endParaRPr lang="en-US" altLang="zh-CN" dirty="0">
              <a:ea typeface="宋体" pitchFamily="2" charset="-122"/>
            </a:endParaRPr>
          </a:p>
          <a:p>
            <a:pPr>
              <a:lnSpc>
                <a:spcPct val="80000"/>
              </a:lnSpc>
              <a:defRPr/>
            </a:pPr>
            <a:r>
              <a:rPr lang="en-US" altLang="zh-CN" dirty="0">
                <a:ea typeface="宋体" pitchFamily="2" charset="-122"/>
              </a:rPr>
              <a:t>In choosing the correct lock type think about maximizing system concurrency, meeting business needs, and minimizing code complexity. </a:t>
            </a:r>
          </a:p>
          <a:p>
            <a:pPr lvl="1">
              <a:lnSpc>
                <a:spcPct val="80000"/>
              </a:lnSpc>
              <a:defRPr/>
            </a:pPr>
            <a:r>
              <a:rPr lang="en-US" altLang="zh-CN" dirty="0">
                <a:ea typeface="宋体" pitchFamily="2" charset="-122"/>
              </a:rPr>
              <a:t>Also keep in mind that the locking strategy must be understood by domain modelers and analysts. </a:t>
            </a:r>
          </a:p>
          <a:p>
            <a:pPr lvl="1">
              <a:lnSpc>
                <a:spcPct val="80000"/>
              </a:lnSpc>
              <a:defRPr/>
            </a:pPr>
            <a:endParaRPr lang="en-US" altLang="zh-CN" sz="1200" dirty="0">
              <a:ea typeface="宋体" pitchFamily="2" charset="-122"/>
            </a:endParaRPr>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45</a:t>
            </a:fld>
            <a:endParaRPr lang="zh-CN" altLang="en-US" dirty="0"/>
          </a:p>
        </p:txBody>
      </p:sp>
    </p:spTree>
    <p:extLst>
      <p:ext uri="{BB962C8B-B14F-4D97-AF65-F5344CB8AC3E}">
        <p14:creationId xmlns:p14="http://schemas.microsoft.com/office/powerpoint/2010/main" val="394120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Coarse-Grained Lock </a:t>
            </a:r>
            <a:endParaRPr lang="zh-CN" altLang="en-US" dirty="0"/>
          </a:p>
        </p:txBody>
      </p:sp>
      <p:sp>
        <p:nvSpPr>
          <p:cNvPr id="3" name="内容占位符 2"/>
          <p:cNvSpPr>
            <a:spLocks noGrp="1"/>
          </p:cNvSpPr>
          <p:nvPr>
            <p:ph idx="1"/>
          </p:nvPr>
        </p:nvSpPr>
        <p:spPr/>
        <p:txBody>
          <a:bodyPr>
            <a:normAutofit lnSpcReduction="10000"/>
          </a:bodyPr>
          <a:lstStyle/>
          <a:p>
            <a:pPr marL="285750" indent="-285750">
              <a:lnSpc>
                <a:spcPct val="90000"/>
              </a:lnSpc>
              <a:defRPr/>
            </a:pPr>
            <a:r>
              <a:rPr lang="en-US" altLang="zh-CN" dirty="0">
                <a:ea typeface="宋体" pitchFamily="2" charset="-122"/>
              </a:rPr>
              <a:t>Locks a set of related objects with a single lock.</a:t>
            </a:r>
          </a:p>
          <a:p>
            <a:pPr marL="285750" indent="-285750">
              <a:lnSpc>
                <a:spcPct val="90000"/>
              </a:lnSpc>
              <a:defRPr/>
            </a:pPr>
            <a:endParaRPr lang="en-US" altLang="zh-CN" dirty="0">
              <a:ea typeface="宋体" pitchFamily="2" charset="-122"/>
            </a:endParaRPr>
          </a:p>
          <a:p>
            <a:pPr marL="285750" indent="-285750">
              <a:lnSpc>
                <a:spcPct val="90000"/>
              </a:lnSpc>
              <a:defRPr/>
            </a:pPr>
            <a:endParaRPr lang="en-US" altLang="zh-CN" dirty="0">
              <a:ea typeface="宋体" pitchFamily="2" charset="-122"/>
            </a:endParaRPr>
          </a:p>
          <a:p>
            <a:pPr marL="285750" indent="-285750">
              <a:lnSpc>
                <a:spcPct val="90000"/>
              </a:lnSpc>
              <a:defRPr/>
            </a:pPr>
            <a:endParaRPr lang="en-US" altLang="zh-CN" dirty="0">
              <a:ea typeface="宋体" pitchFamily="2" charset="-122"/>
            </a:endParaRPr>
          </a:p>
          <a:p>
            <a:pPr marL="285750" indent="-285750">
              <a:lnSpc>
                <a:spcPct val="90000"/>
              </a:lnSpc>
              <a:defRPr/>
            </a:pPr>
            <a:endParaRPr lang="en-US" altLang="zh-CN" dirty="0">
              <a:ea typeface="宋体" pitchFamily="2" charset="-122"/>
            </a:endParaRPr>
          </a:p>
          <a:p>
            <a:pPr marL="285750" indent="-285750">
              <a:lnSpc>
                <a:spcPct val="90000"/>
              </a:lnSpc>
              <a:defRPr/>
            </a:pPr>
            <a:endParaRPr lang="en-US" altLang="zh-CN" dirty="0">
              <a:ea typeface="宋体" pitchFamily="2" charset="-122"/>
            </a:endParaRPr>
          </a:p>
          <a:p>
            <a:pPr marL="285750" indent="-285750">
              <a:lnSpc>
                <a:spcPct val="90000"/>
              </a:lnSpc>
              <a:defRPr/>
            </a:pPr>
            <a:endParaRPr lang="en-US" altLang="zh-CN" dirty="0">
              <a:ea typeface="宋体" pitchFamily="2" charset="-122"/>
            </a:endParaRPr>
          </a:p>
          <a:p>
            <a:pPr marL="285750" indent="-285750">
              <a:lnSpc>
                <a:spcPct val="90000"/>
              </a:lnSpc>
              <a:defRPr/>
            </a:pPr>
            <a:endParaRPr lang="en-US" altLang="zh-CN" dirty="0">
              <a:ea typeface="宋体" pitchFamily="2" charset="-122"/>
            </a:endParaRPr>
          </a:p>
          <a:p>
            <a:pPr marL="285750" indent="-285750">
              <a:lnSpc>
                <a:spcPct val="90000"/>
              </a:lnSpc>
              <a:defRPr/>
            </a:pPr>
            <a:endParaRPr lang="en-US" altLang="zh-CN" dirty="0">
              <a:ea typeface="宋体" pitchFamily="2" charset="-122"/>
            </a:endParaRPr>
          </a:p>
          <a:p>
            <a:pPr marL="285750" indent="-285750">
              <a:lnSpc>
                <a:spcPct val="90000"/>
              </a:lnSpc>
              <a:defRPr/>
            </a:pPr>
            <a:endParaRPr lang="en-US" altLang="zh-CN" dirty="0">
              <a:ea typeface="宋体" pitchFamily="2" charset="-122"/>
            </a:endParaRPr>
          </a:p>
          <a:p>
            <a:pPr marL="285750" indent="-285750">
              <a:lnSpc>
                <a:spcPct val="90000"/>
              </a:lnSpc>
              <a:defRPr/>
            </a:pPr>
            <a:r>
              <a:rPr lang="en-US" altLang="zh-CN" dirty="0">
                <a:ea typeface="宋体" pitchFamily="2" charset="-122"/>
              </a:rPr>
              <a:t>A Coarse-Grained Lock </a:t>
            </a:r>
          </a:p>
          <a:p>
            <a:pPr marL="585788" lvl="1" indent="-285750">
              <a:lnSpc>
                <a:spcPct val="90000"/>
              </a:lnSpc>
              <a:defRPr/>
            </a:pPr>
            <a:r>
              <a:rPr lang="en-US" altLang="zh-CN" dirty="0">
                <a:ea typeface="宋体" pitchFamily="2" charset="-122"/>
              </a:rPr>
              <a:t>is a single lock that covers many objects. </a:t>
            </a:r>
          </a:p>
          <a:p>
            <a:pPr marL="585788" lvl="1" indent="-285750">
              <a:lnSpc>
                <a:spcPct val="90000"/>
              </a:lnSpc>
              <a:defRPr/>
            </a:pPr>
            <a:r>
              <a:rPr lang="en-US" altLang="zh-CN" dirty="0">
                <a:ea typeface="宋体" pitchFamily="2" charset="-122"/>
              </a:rPr>
              <a:t>It not only simplifies the locking action itself but also frees you from having to load all the members of a group in order to lock them.</a:t>
            </a:r>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46</a:t>
            </a:fld>
            <a:endParaRPr lang="zh-CN" alt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0569" y="1329613"/>
            <a:ext cx="4514850" cy="2107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2182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Coarse-Grained Lock-How It Works </a:t>
            </a:r>
            <a:endParaRPr lang="zh-CN" altLang="en-US" dirty="0"/>
          </a:p>
        </p:txBody>
      </p:sp>
      <p:sp>
        <p:nvSpPr>
          <p:cNvPr id="3" name="内容占位符 2"/>
          <p:cNvSpPr>
            <a:spLocks noGrp="1"/>
          </p:cNvSpPr>
          <p:nvPr>
            <p:ph idx="1"/>
          </p:nvPr>
        </p:nvSpPr>
        <p:spPr/>
        <p:txBody>
          <a:bodyPr/>
          <a:lstStyle/>
          <a:p>
            <a:pPr marL="285750" indent="-285750">
              <a:lnSpc>
                <a:spcPct val="80000"/>
              </a:lnSpc>
              <a:defRPr/>
            </a:pPr>
            <a:r>
              <a:rPr lang="en-US" altLang="zh-CN" dirty="0">
                <a:ea typeface="宋体" pitchFamily="2" charset="-122"/>
              </a:rPr>
              <a:t>With </a:t>
            </a:r>
            <a:r>
              <a:rPr lang="en-US" altLang="zh-CN" dirty="0">
                <a:solidFill>
                  <a:srgbClr val="FF0000"/>
                </a:solidFill>
                <a:ea typeface="宋体" pitchFamily="2" charset="-122"/>
              </a:rPr>
              <a:t>Optimistic Offline Lock</a:t>
            </a:r>
            <a:r>
              <a:rPr lang="en-US" altLang="zh-CN" dirty="0">
                <a:ea typeface="宋体" pitchFamily="2" charset="-122"/>
              </a:rPr>
              <a:t>, having each item in a group share a version creates the single point of contention, which means sharing the </a:t>
            </a:r>
            <a:r>
              <a:rPr lang="en-US" altLang="zh-CN" dirty="0">
                <a:solidFill>
                  <a:srgbClr val="FF0000"/>
                </a:solidFill>
                <a:ea typeface="宋体" pitchFamily="2" charset="-122"/>
              </a:rPr>
              <a:t>same </a:t>
            </a:r>
            <a:r>
              <a:rPr lang="en-US" altLang="zh-CN" dirty="0">
                <a:ea typeface="宋体" pitchFamily="2" charset="-122"/>
              </a:rPr>
              <a:t>version, not an </a:t>
            </a:r>
            <a:r>
              <a:rPr lang="en-US" altLang="zh-CN" dirty="0">
                <a:solidFill>
                  <a:srgbClr val="FF0000"/>
                </a:solidFill>
                <a:ea typeface="宋体" pitchFamily="2" charset="-122"/>
              </a:rPr>
              <a:t>equal </a:t>
            </a:r>
            <a:r>
              <a:rPr lang="en-US" altLang="zh-CN" dirty="0">
                <a:ea typeface="宋体" pitchFamily="2" charset="-122"/>
              </a:rPr>
              <a:t>version. </a:t>
            </a:r>
          </a:p>
          <a:p>
            <a:pPr marL="600075" lvl="1" indent="-257175">
              <a:lnSpc>
                <a:spcPct val="80000"/>
              </a:lnSpc>
              <a:defRPr/>
            </a:pPr>
            <a:r>
              <a:rPr lang="en-US" altLang="zh-CN" dirty="0">
                <a:ea typeface="宋体" pitchFamily="2" charset="-122"/>
              </a:rPr>
              <a:t>Incrementing this version will lock the entire group with a shared lock. </a:t>
            </a:r>
          </a:p>
          <a:p>
            <a:pPr marL="600075" lvl="1" indent="-257175">
              <a:lnSpc>
                <a:spcPct val="80000"/>
              </a:lnSpc>
              <a:defRPr/>
            </a:pPr>
            <a:r>
              <a:rPr lang="en-US" altLang="zh-CN" dirty="0">
                <a:ea typeface="宋体" pitchFamily="2" charset="-122"/>
              </a:rPr>
              <a:t>Set up your model to point every member of the group at the shared version and you have certainly minimized the path to the point of contention.</a:t>
            </a:r>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47</a:t>
            </a:fld>
            <a:endParaRPr lang="zh-CN" alt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8950" y="2415165"/>
            <a:ext cx="3086100" cy="235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47185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anose="02010600030101010101" pitchFamily="2" charset="-122"/>
              </a:rPr>
              <a:t>Coarse-Grained Lock-How It Works </a:t>
            </a:r>
            <a:endParaRPr lang="zh-CN" altLang="en-US" dirty="0"/>
          </a:p>
        </p:txBody>
      </p:sp>
      <p:sp>
        <p:nvSpPr>
          <p:cNvPr id="3" name="内容占位符 2"/>
          <p:cNvSpPr>
            <a:spLocks noGrp="1"/>
          </p:cNvSpPr>
          <p:nvPr>
            <p:ph idx="1"/>
          </p:nvPr>
        </p:nvSpPr>
        <p:spPr/>
        <p:txBody>
          <a:bodyPr/>
          <a:lstStyle/>
          <a:p>
            <a:pPr marL="285750" indent="-285750">
              <a:lnSpc>
                <a:spcPct val="90000"/>
              </a:lnSpc>
              <a:defRPr/>
            </a:pPr>
            <a:r>
              <a:rPr lang="en-US" altLang="zh-CN" dirty="0">
                <a:ea typeface="宋体" pitchFamily="2" charset="-122"/>
              </a:rPr>
              <a:t>A shared </a:t>
            </a:r>
            <a:r>
              <a:rPr lang="en-US" altLang="zh-CN" dirty="0">
                <a:solidFill>
                  <a:srgbClr val="FF0000"/>
                </a:solidFill>
                <a:ea typeface="宋体" pitchFamily="2" charset="-122"/>
              </a:rPr>
              <a:t>Pessimistic Offline Lock</a:t>
            </a:r>
            <a:r>
              <a:rPr lang="en-US" altLang="zh-CN" dirty="0">
                <a:ea typeface="宋体" pitchFamily="2" charset="-122"/>
              </a:rPr>
              <a:t> requires that each member of the group share some sort of lockable token, on which it must then be acquired. </a:t>
            </a:r>
          </a:p>
          <a:p>
            <a:pPr marL="600075" lvl="1" indent="-257175">
              <a:lnSpc>
                <a:spcPct val="90000"/>
              </a:lnSpc>
              <a:defRPr/>
            </a:pPr>
            <a:r>
              <a:rPr lang="en-US" altLang="zh-CN" dirty="0">
                <a:ea typeface="宋体" pitchFamily="2" charset="-122"/>
              </a:rPr>
              <a:t>As Pessimistic Offline Lock is often used as a complement to Optimistic Offline Lock, a shared version object makes an excellent candidate for the lockable token role.</a:t>
            </a:r>
          </a:p>
          <a:p>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48</a:t>
            </a:fld>
            <a:endParaRPr lang="zh-CN" altLang="en-US"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50" y="2457451"/>
            <a:ext cx="4843463" cy="233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75129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E19991-CEB6-5FB1-7969-1B447E6171CD}"/>
              </a:ext>
            </a:extLst>
          </p:cNvPr>
          <p:cNvSpPr>
            <a:spLocks noGrp="1"/>
          </p:cNvSpPr>
          <p:nvPr>
            <p:ph type="title"/>
          </p:nvPr>
        </p:nvSpPr>
        <p:spPr/>
        <p:txBody>
          <a:bodyPr/>
          <a:lstStyle/>
          <a:p>
            <a:r>
              <a:rPr kumimoji="1" lang="en-US" altLang="zh-CN" dirty="0"/>
              <a:t>MySQL</a:t>
            </a:r>
            <a:r>
              <a:rPr kumimoji="1" lang="zh-CN" altLang="en-US" dirty="0"/>
              <a:t>中的事务</a:t>
            </a:r>
          </a:p>
        </p:txBody>
      </p:sp>
      <p:sp>
        <p:nvSpPr>
          <p:cNvPr id="3" name="内容占位符 2">
            <a:extLst>
              <a:ext uri="{FF2B5EF4-FFF2-40B4-BE49-F238E27FC236}">
                <a16:creationId xmlns:a16="http://schemas.microsoft.com/office/drawing/2014/main" id="{A7439E1F-76F3-110B-F642-9E81B489651D}"/>
              </a:ext>
            </a:extLst>
          </p:cNvPr>
          <p:cNvSpPr>
            <a:spLocks noGrp="1"/>
          </p:cNvSpPr>
          <p:nvPr>
            <p:ph idx="1"/>
          </p:nvPr>
        </p:nvSpPr>
        <p:spPr/>
        <p:txBody>
          <a:bodyPr/>
          <a:lstStyle/>
          <a:p>
            <a:r>
              <a:rPr lang="en-US" altLang="zh-CN" dirty="0"/>
              <a:t>3000</a:t>
            </a:r>
            <a:r>
              <a:rPr lang="zh-CN" altLang="en-US" dirty="0"/>
              <a:t>帧动画图解</a:t>
            </a:r>
            <a:r>
              <a:rPr lang="en-US" altLang="zh-CN" dirty="0"/>
              <a:t>MySQL</a:t>
            </a:r>
            <a:r>
              <a:rPr lang="zh-CN" altLang="en-US" dirty="0"/>
              <a:t>为什么需要</a:t>
            </a:r>
            <a:r>
              <a:rPr lang="en-US" altLang="zh-CN" dirty="0" err="1"/>
              <a:t>binlog</a:t>
            </a:r>
            <a:r>
              <a:rPr lang="zh-CN" altLang="en-US" dirty="0"/>
              <a:t>、</a:t>
            </a:r>
            <a:r>
              <a:rPr lang="en-US" altLang="zh-CN" dirty="0"/>
              <a:t>redo log</a:t>
            </a:r>
            <a:r>
              <a:rPr lang="zh-CN" altLang="en-US" dirty="0"/>
              <a:t>和</a:t>
            </a:r>
            <a:r>
              <a:rPr lang="en-US" altLang="zh-CN" dirty="0"/>
              <a:t>undo log</a:t>
            </a:r>
          </a:p>
          <a:p>
            <a:pPr lvl="1"/>
            <a:r>
              <a:rPr kumimoji="1" lang="en-US" altLang="zh-CN" dirty="0">
                <a:hlinkClick r:id="rId2"/>
              </a:rPr>
              <a:t>https://blog.csdn.net/hollis_chuang/article/details/125383029</a:t>
            </a:r>
            <a:r>
              <a:rPr kumimoji="1" lang="zh-CN" altLang="en-US" dirty="0"/>
              <a:t> </a:t>
            </a:r>
          </a:p>
        </p:txBody>
      </p:sp>
      <p:sp>
        <p:nvSpPr>
          <p:cNvPr id="4" name="灯片编号占位符 3">
            <a:extLst>
              <a:ext uri="{FF2B5EF4-FFF2-40B4-BE49-F238E27FC236}">
                <a16:creationId xmlns:a16="http://schemas.microsoft.com/office/drawing/2014/main" id="{204DAB4A-DF0E-410B-CD93-FEE4AED8D0A4}"/>
              </a:ext>
            </a:extLst>
          </p:cNvPr>
          <p:cNvSpPr>
            <a:spLocks noGrp="1"/>
          </p:cNvSpPr>
          <p:nvPr>
            <p:ph type="sldNum" sz="quarter" idx="12"/>
          </p:nvPr>
        </p:nvSpPr>
        <p:spPr/>
        <p:txBody>
          <a:bodyPr/>
          <a:lstStyle/>
          <a:p>
            <a:fld id="{CB818ED7-1FAF-4BEC-A906-EB6564C334EB}" type="slidenum">
              <a:rPr lang="zh-CN" altLang="en-US" smtClean="0"/>
              <a:pPr/>
              <a:t>49</a:t>
            </a:fld>
            <a:endParaRPr lang="zh-CN" altLang="en-US" dirty="0"/>
          </a:p>
        </p:txBody>
      </p:sp>
      <p:pic>
        <p:nvPicPr>
          <p:cNvPr id="1026" name="Picture 2">
            <a:extLst>
              <a:ext uri="{FF2B5EF4-FFF2-40B4-BE49-F238E27FC236}">
                <a16:creationId xmlns:a16="http://schemas.microsoft.com/office/drawing/2014/main" id="{F34C368A-BC50-6591-24E6-4CE65E22A1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436" y="1635646"/>
            <a:ext cx="6817128" cy="2967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342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Container-Managed Transactions</a:t>
            </a:r>
          </a:p>
        </p:txBody>
      </p:sp>
      <p:sp>
        <p:nvSpPr>
          <p:cNvPr id="3" name="内容占位符 2"/>
          <p:cNvSpPr>
            <a:spLocks noGrp="1"/>
          </p:cNvSpPr>
          <p:nvPr>
            <p:ph idx="1"/>
          </p:nvPr>
        </p:nvSpPr>
        <p:spPr/>
        <p:txBody>
          <a:bodyPr>
            <a:normAutofit/>
          </a:bodyPr>
          <a:lstStyle/>
          <a:p>
            <a:r>
              <a:rPr lang="en-US" altLang="zh-CN" dirty="0"/>
              <a:t>In an enterprise bean with </a:t>
            </a:r>
            <a:r>
              <a:rPr lang="en-US" altLang="zh-CN" dirty="0">
                <a:solidFill>
                  <a:srgbClr val="FF0000"/>
                </a:solidFill>
              </a:rPr>
              <a:t>container-managed transaction demarcation</a:t>
            </a:r>
            <a:r>
              <a:rPr lang="en-US" altLang="zh-CN" dirty="0"/>
              <a:t>, </a:t>
            </a:r>
          </a:p>
          <a:p>
            <a:pPr lvl="1"/>
            <a:r>
              <a:rPr lang="en-US" altLang="zh-CN" dirty="0"/>
              <a:t>the EJB container sets the boundaries of the transactions.</a:t>
            </a:r>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5</a:t>
            </a:fld>
            <a:endParaRPr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701" y="2085696"/>
            <a:ext cx="5203637" cy="2268252"/>
          </a:xfrm>
          <a:prstGeom prst="rect">
            <a:avLst/>
          </a:prstGeom>
        </p:spPr>
      </p:pic>
    </p:spTree>
    <p:extLst>
      <p:ext uri="{BB962C8B-B14F-4D97-AF65-F5344CB8AC3E}">
        <p14:creationId xmlns:p14="http://schemas.microsoft.com/office/powerpoint/2010/main" val="3374187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References</a:t>
            </a:r>
            <a:endParaRPr lang="zh-CN" altLang="en-US" dirty="0"/>
          </a:p>
        </p:txBody>
      </p:sp>
      <p:sp>
        <p:nvSpPr>
          <p:cNvPr id="3" name="内容占位符 2"/>
          <p:cNvSpPr>
            <a:spLocks noGrp="1"/>
          </p:cNvSpPr>
          <p:nvPr>
            <p:ph idx="1"/>
          </p:nvPr>
        </p:nvSpPr>
        <p:spPr/>
        <p:txBody>
          <a:bodyPr>
            <a:normAutofit/>
          </a:bodyPr>
          <a:lstStyle/>
          <a:p>
            <a:r>
              <a:rPr lang="en-US" altLang="zh-CN" dirty="0"/>
              <a:t>The Java EE 8 Tutorial</a:t>
            </a:r>
            <a:r>
              <a:rPr lang="zh-CN" altLang="en-US" dirty="0"/>
              <a:t> </a:t>
            </a:r>
            <a:r>
              <a:rPr lang="en-US" altLang="zh-CN" dirty="0"/>
              <a:t>-</a:t>
            </a:r>
            <a:r>
              <a:rPr lang="zh-CN" altLang="en-US" dirty="0"/>
              <a:t> </a:t>
            </a:r>
            <a:r>
              <a:rPr lang="en-US" altLang="zh-CN" dirty="0"/>
              <a:t>Transactions</a:t>
            </a:r>
          </a:p>
          <a:p>
            <a:pPr lvl="1"/>
            <a:r>
              <a:rPr lang="en" altLang="zh-CN" dirty="0">
                <a:hlinkClick r:id="rId2"/>
              </a:rPr>
              <a:t>https://javaee.github.io/tutorial/transactions.html#BNCIH </a:t>
            </a:r>
            <a:endParaRPr lang="en" altLang="zh-CN" dirty="0"/>
          </a:p>
          <a:p>
            <a:r>
              <a:rPr lang="en-US" altLang="zh-CN" dirty="0"/>
              <a:t>Managing Transactions</a:t>
            </a:r>
          </a:p>
          <a:p>
            <a:pPr lvl="1"/>
            <a:r>
              <a:rPr lang="en-US" altLang="zh-CN" dirty="0">
                <a:hlinkClick r:id="rId3"/>
              </a:rPr>
              <a:t>https://spring.io/guides/gs/managing-transactions/</a:t>
            </a:r>
            <a:endParaRPr lang="en-US" altLang="zh-CN" dirty="0"/>
          </a:p>
          <a:p>
            <a:r>
              <a:rPr lang="en-US" altLang="zh-CN" dirty="0"/>
              <a:t>Patterns of Enterprise Application Architecture </a:t>
            </a:r>
          </a:p>
          <a:p>
            <a:pPr lvl="1"/>
            <a:r>
              <a:rPr lang="en-US" altLang="zh-CN" dirty="0"/>
              <a:t>By Martin Fowler, David Rice, Matthew </a:t>
            </a:r>
            <a:r>
              <a:rPr lang="en-US" altLang="zh-CN" dirty="0" err="1"/>
              <a:t>Foemmel</a:t>
            </a:r>
            <a:r>
              <a:rPr lang="en-US" altLang="zh-CN" dirty="0"/>
              <a:t>, Edward </a:t>
            </a:r>
            <a:r>
              <a:rPr lang="en-US" altLang="zh-CN" dirty="0" err="1"/>
              <a:t>Hieatt</a:t>
            </a:r>
            <a:r>
              <a:rPr lang="en-US" altLang="zh-CN" dirty="0"/>
              <a:t>, Robert </a:t>
            </a:r>
            <a:r>
              <a:rPr lang="en-US" altLang="zh-CN" dirty="0" err="1"/>
              <a:t>Mee</a:t>
            </a:r>
            <a:r>
              <a:rPr lang="en-US" altLang="zh-CN" dirty="0"/>
              <a:t>, Randy Stafford</a:t>
            </a:r>
          </a:p>
          <a:p>
            <a:pPr lvl="1"/>
            <a:r>
              <a:rPr lang="en-US" altLang="zh-CN" dirty="0"/>
              <a:t>Publisher : Addison Wesley</a:t>
            </a:r>
          </a:p>
          <a:p>
            <a:r>
              <a:rPr lang="en-US" altLang="zh-CN" dirty="0"/>
              <a:t>Software Architecture in Practice, Second Edition </a:t>
            </a:r>
          </a:p>
          <a:p>
            <a:pPr lvl="1"/>
            <a:r>
              <a:rPr lang="en-US" altLang="zh-CN" dirty="0">
                <a:ea typeface="宋体" pitchFamily="2" charset="-122"/>
              </a:rPr>
              <a:t>By </a:t>
            </a:r>
            <a:r>
              <a:rPr lang="en-US" altLang="zh-CN" dirty="0"/>
              <a:t>Len Bass, Paul Clements, Rick </a:t>
            </a:r>
            <a:r>
              <a:rPr lang="en-US" altLang="zh-CN" dirty="0" err="1"/>
              <a:t>Kazman</a:t>
            </a:r>
            <a:r>
              <a:rPr lang="en-US" altLang="zh-CN" dirty="0"/>
              <a:t>   </a:t>
            </a:r>
          </a:p>
          <a:p>
            <a:pPr lvl="1"/>
            <a:r>
              <a:rPr lang="en-US" altLang="zh-CN" dirty="0"/>
              <a:t>Publisher : Addison Wesley</a:t>
            </a:r>
          </a:p>
          <a:p>
            <a:pPr lvl="1"/>
            <a:endParaRPr lang="zh-CN" altLang="en-US" dirty="0">
              <a:ea typeface="宋体" charset="-122"/>
            </a:endParaRPr>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50</a:t>
            </a:fld>
            <a:endParaRPr lang="zh-CN" altLang="en-US" dirty="0"/>
          </a:p>
        </p:txBody>
      </p:sp>
    </p:spTree>
    <p:extLst>
      <p:ext uri="{BB962C8B-B14F-4D97-AF65-F5344CB8AC3E}">
        <p14:creationId xmlns:p14="http://schemas.microsoft.com/office/powerpoint/2010/main" val="2325976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601670" y="3327834"/>
            <a:ext cx="3510390" cy="784830"/>
          </a:xfrm>
          <a:prstGeom prst="rect">
            <a:avLst/>
          </a:prstGeom>
          <a:noFill/>
        </p:spPr>
        <p:txBody>
          <a:bodyPr wrap="square" rtlCol="0">
            <a:spAutoFit/>
          </a:bodyPr>
          <a:lstStyle/>
          <a:p>
            <a:pPr algn="ctr"/>
            <a:r>
              <a:rPr lang="en-US" altLang="zh-CN" sz="4500" dirty="0">
                <a:solidFill>
                  <a:schemeClr val="bg1"/>
                </a:solidFill>
                <a:latin typeface="Tahoma" pitchFamily="34" charset="0"/>
                <a:ea typeface="Tahoma" pitchFamily="34" charset="0"/>
                <a:cs typeface="Tahoma" pitchFamily="34" charset="0"/>
              </a:rPr>
              <a:t>Thank You!</a:t>
            </a:r>
            <a:endParaRPr lang="zh-CN" altLang="en-US" sz="4500" dirty="0">
              <a:solidFill>
                <a:schemeClr val="bg1"/>
              </a:solidFill>
              <a:latin typeface="Tahoma" pitchFamily="34" charset="0"/>
              <a:cs typeface="Tahoma" pitchFamily="34" charset="0"/>
            </a:endParaRPr>
          </a:p>
        </p:txBody>
      </p:sp>
      <p:pic>
        <p:nvPicPr>
          <p:cNvPr id="4" name="图片 3"/>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5544108" y="489226"/>
            <a:ext cx="1848521" cy="517586"/>
          </a:xfrm>
          <a:prstGeom prst="rect">
            <a:avLst/>
          </a:prstGeom>
        </p:spPr>
      </p:pic>
      <p:sp>
        <p:nvSpPr>
          <p:cNvPr id="2" name="灯片编号占位符 1"/>
          <p:cNvSpPr>
            <a:spLocks noGrp="1"/>
          </p:cNvSpPr>
          <p:nvPr>
            <p:ph type="sldNum" sz="quarter" idx="12"/>
          </p:nvPr>
        </p:nvSpPr>
        <p:spPr/>
        <p:txBody>
          <a:bodyPr/>
          <a:lstStyle/>
          <a:p>
            <a:fld id="{CB818ED7-1FAF-4BEC-A906-EB6564C334EB}" type="slidenum">
              <a:rPr lang="zh-CN" altLang="en-US" smtClean="0"/>
              <a:pPr/>
              <a:t>51</a:t>
            </a:fld>
            <a:endParaRPr lang="zh-CN" altLang="en-US" dirty="0"/>
          </a:p>
        </p:txBody>
      </p:sp>
    </p:spTree>
    <p:extLst>
      <p:ext uri="{BB962C8B-B14F-4D97-AF65-F5344CB8AC3E}">
        <p14:creationId xmlns:p14="http://schemas.microsoft.com/office/powerpoint/2010/main" val="1007037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lnSpc>
                <a:spcPct val="80000"/>
              </a:lnSpc>
            </a:pPr>
            <a:r>
              <a:rPr lang="en-US" altLang="zh-CN" dirty="0"/>
              <a:t>Transaction attributes defined</a:t>
            </a:r>
          </a:p>
        </p:txBody>
      </p:sp>
      <p:sp>
        <p:nvSpPr>
          <p:cNvPr id="17411" name="Rectangle 3"/>
          <p:cNvSpPr>
            <a:spLocks noGrp="1" noChangeArrowheads="1"/>
          </p:cNvSpPr>
          <p:nvPr>
            <p:ph type="body" idx="1"/>
          </p:nvPr>
        </p:nvSpPr>
        <p:spPr>
          <a:xfrm>
            <a:off x="202528" y="868587"/>
            <a:ext cx="8761959" cy="3032522"/>
          </a:xfrm>
          <a:solidFill>
            <a:schemeClr val="bg1"/>
          </a:solidFill>
        </p:spPr>
        <p:txBody>
          <a:bodyPr>
            <a:normAutofit/>
          </a:bodyPr>
          <a:lstStyle/>
          <a:p>
            <a:r>
              <a:rPr lang="en-US" altLang="zh-CN" dirty="0" err="1">
                <a:cs typeface="Times New Roman" pitchFamily="18" charset="0"/>
              </a:rPr>
              <a:t>NotSupported</a:t>
            </a:r>
            <a:endParaRPr lang="en-US" altLang="zh-CN" dirty="0">
              <a:cs typeface="Times New Roman" pitchFamily="18" charset="0"/>
            </a:endParaRPr>
          </a:p>
          <a:p>
            <a:pPr lvl="1"/>
            <a:r>
              <a:rPr lang="en-US" altLang="zh-CN" sz="1800" dirty="0">
                <a:cs typeface="Times New Roman" pitchFamily="18" charset="0"/>
              </a:rPr>
              <a:t>Invoking a method on an app with this transaction attribute suspends the transaction until the method is completed. </a:t>
            </a:r>
          </a:p>
        </p:txBody>
      </p:sp>
      <p:sp>
        <p:nvSpPr>
          <p:cNvPr id="5" name="Slide Number Placeholder 4"/>
          <p:cNvSpPr>
            <a:spLocks noGrp="1"/>
          </p:cNvSpPr>
          <p:nvPr>
            <p:ph type="sldNum" sz="quarter" idx="12"/>
          </p:nvPr>
        </p:nvSpPr>
        <p:spPr/>
        <p:txBody>
          <a:bodyPr/>
          <a:lstStyle/>
          <a:p>
            <a:pPr>
              <a:defRPr/>
            </a:pPr>
            <a:fld id="{804DBC53-EB6F-45B2-A0D9-528D0C78482F}" type="slidenum">
              <a:rPr lang="en-US" altLang="zh-CN" smtClean="0"/>
              <a:pPr>
                <a:defRPr/>
              </a:pPr>
              <a:t>6</a:t>
            </a:fld>
            <a:endParaRPr lang="en-US" altLang="zh-CN" dirty="0"/>
          </a:p>
        </p:txBody>
      </p:sp>
      <p:pic>
        <p:nvPicPr>
          <p:cNvPr id="174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574" y="2345631"/>
            <a:ext cx="6460731" cy="15554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5775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marL="257175" indent="-257175">
              <a:lnSpc>
                <a:spcPct val="80000"/>
              </a:lnSpc>
            </a:pPr>
            <a:r>
              <a:rPr lang="en-US" altLang="zh-CN" dirty="0"/>
              <a:t>Transaction attributes defined</a:t>
            </a:r>
            <a:endParaRPr lang="en-US" altLang="zh-CN" b="1" i="1" dirty="0">
              <a:latin typeface="Times New Roman" pitchFamily="18" charset="0"/>
              <a:cs typeface="Times New Roman" pitchFamily="18" charset="0"/>
            </a:endParaRPr>
          </a:p>
        </p:txBody>
      </p:sp>
      <p:sp>
        <p:nvSpPr>
          <p:cNvPr id="18435" name="Rectangle 3"/>
          <p:cNvSpPr>
            <a:spLocks noGrp="1" noChangeArrowheads="1"/>
          </p:cNvSpPr>
          <p:nvPr>
            <p:ph type="body" idx="1"/>
          </p:nvPr>
        </p:nvSpPr>
        <p:spPr>
          <a:xfrm>
            <a:off x="251520" y="799708"/>
            <a:ext cx="8352928" cy="3032522"/>
          </a:xfrm>
          <a:solidFill>
            <a:schemeClr val="bg1"/>
          </a:solidFill>
        </p:spPr>
        <p:txBody>
          <a:bodyPr>
            <a:normAutofit/>
          </a:bodyPr>
          <a:lstStyle/>
          <a:p>
            <a:r>
              <a:rPr lang="en-US" altLang="zh-CN" dirty="0">
                <a:cs typeface="Times New Roman" pitchFamily="18" charset="0"/>
              </a:rPr>
              <a:t>Supports</a:t>
            </a:r>
          </a:p>
          <a:p>
            <a:pPr lvl="1"/>
            <a:r>
              <a:rPr lang="en-US" altLang="zh-CN" sz="1800" dirty="0">
                <a:cs typeface="Times New Roman" pitchFamily="18" charset="0"/>
              </a:rPr>
              <a:t>This attribute means that the app</a:t>
            </a:r>
            <a:r>
              <a:rPr lang="zh-CN" altLang="en-US" sz="1800" dirty="0">
                <a:cs typeface="Times New Roman" pitchFamily="18" charset="0"/>
              </a:rPr>
              <a:t> </a:t>
            </a:r>
            <a:r>
              <a:rPr lang="en-US" altLang="zh-CN" sz="1800" dirty="0">
                <a:cs typeface="Times New Roman" pitchFamily="18" charset="0"/>
              </a:rPr>
              <a:t>method will be included in the transaction scope if it is invoked within a transaction. </a:t>
            </a:r>
          </a:p>
          <a:p>
            <a:pPr lvl="1"/>
            <a:endParaRPr lang="en-US" altLang="zh-CN" sz="1800" b="1" i="1"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24E7B0D3-812C-4DC0-8CC9-3A6033886531}" type="slidenum">
              <a:rPr lang="en-US" altLang="zh-CN" smtClean="0"/>
              <a:pPr>
                <a:defRPr/>
              </a:pPr>
              <a:t>7</a:t>
            </a:fld>
            <a:endParaRPr lang="en-US" altLang="zh-CN" dirty="0"/>
          </a:p>
        </p:txBody>
      </p:sp>
      <p:pic>
        <p:nvPicPr>
          <p:cNvPr id="1843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995686"/>
            <a:ext cx="5202610" cy="2669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66219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marL="257175" indent="-257175">
              <a:lnSpc>
                <a:spcPct val="80000"/>
              </a:lnSpc>
            </a:pPr>
            <a:r>
              <a:rPr lang="en-US" altLang="zh-CN" dirty="0"/>
              <a:t>Transaction attributes defined</a:t>
            </a:r>
            <a:endParaRPr lang="en-US" altLang="zh-CN" b="1" i="1" dirty="0">
              <a:latin typeface="Times New Roman" pitchFamily="18" charset="0"/>
              <a:cs typeface="Times New Roman" pitchFamily="18" charset="0"/>
            </a:endParaRPr>
          </a:p>
        </p:txBody>
      </p:sp>
      <p:sp>
        <p:nvSpPr>
          <p:cNvPr id="19459" name="Rectangle 3"/>
          <p:cNvSpPr>
            <a:spLocks noGrp="1" noChangeArrowheads="1"/>
          </p:cNvSpPr>
          <p:nvPr>
            <p:ph type="body" idx="1"/>
          </p:nvPr>
        </p:nvSpPr>
        <p:spPr>
          <a:xfrm>
            <a:off x="179512" y="771550"/>
            <a:ext cx="8640960" cy="3032522"/>
          </a:xfrm>
          <a:solidFill>
            <a:schemeClr val="bg1"/>
          </a:solidFill>
        </p:spPr>
        <p:txBody>
          <a:bodyPr>
            <a:normAutofit/>
          </a:bodyPr>
          <a:lstStyle/>
          <a:p>
            <a:r>
              <a:rPr lang="en-US" altLang="zh-CN" dirty="0">
                <a:cs typeface="Times New Roman" pitchFamily="18" charset="0"/>
              </a:rPr>
              <a:t>Required</a:t>
            </a:r>
          </a:p>
          <a:p>
            <a:pPr lvl="1"/>
            <a:r>
              <a:rPr lang="en-US" altLang="zh-CN" sz="1800" dirty="0">
                <a:cs typeface="Times New Roman" pitchFamily="18" charset="0"/>
              </a:rPr>
              <a:t>This attribute means that the app</a:t>
            </a:r>
            <a:r>
              <a:rPr lang="zh-CN" altLang="en-US" sz="1800" dirty="0">
                <a:cs typeface="Times New Roman" pitchFamily="18" charset="0"/>
              </a:rPr>
              <a:t> </a:t>
            </a:r>
            <a:r>
              <a:rPr lang="en-US" altLang="zh-CN" sz="1800" dirty="0">
                <a:cs typeface="Times New Roman" pitchFamily="18" charset="0"/>
              </a:rPr>
              <a:t>method must be invoked within the scope of a transaction. </a:t>
            </a:r>
          </a:p>
          <a:p>
            <a:pPr lvl="1"/>
            <a:endParaRPr lang="en-US" altLang="zh-CN" sz="1800" b="1" i="1"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28047032-59F6-4874-B624-8EBC9E967585}" type="slidenum">
              <a:rPr lang="en-US" altLang="zh-CN" smtClean="0"/>
              <a:pPr>
                <a:defRPr/>
              </a:pPr>
              <a:t>8</a:t>
            </a:fld>
            <a:endParaRPr lang="en-US" altLang="zh-CN" dirty="0"/>
          </a:p>
        </p:txBody>
      </p:sp>
      <p:pic>
        <p:nvPicPr>
          <p:cNvPr id="194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6381" y="1995686"/>
            <a:ext cx="6091238" cy="25495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3463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marL="257175" indent="-257175">
              <a:lnSpc>
                <a:spcPct val="80000"/>
              </a:lnSpc>
            </a:pPr>
            <a:r>
              <a:rPr lang="en-US" altLang="zh-CN" dirty="0"/>
              <a:t>Transaction attributes defined</a:t>
            </a:r>
            <a:endParaRPr lang="en-US" altLang="zh-CN" b="1" i="1" dirty="0">
              <a:latin typeface="Times New Roman" pitchFamily="18" charset="0"/>
              <a:cs typeface="Times New Roman" pitchFamily="18" charset="0"/>
            </a:endParaRPr>
          </a:p>
        </p:txBody>
      </p:sp>
      <p:sp>
        <p:nvSpPr>
          <p:cNvPr id="20483" name="Rectangle 3"/>
          <p:cNvSpPr>
            <a:spLocks noGrp="1" noChangeArrowheads="1"/>
          </p:cNvSpPr>
          <p:nvPr>
            <p:ph type="body" idx="1"/>
          </p:nvPr>
        </p:nvSpPr>
        <p:spPr>
          <a:xfrm>
            <a:off x="111154" y="803671"/>
            <a:ext cx="8781325" cy="3032522"/>
          </a:xfrm>
          <a:solidFill>
            <a:schemeClr val="bg1"/>
          </a:solidFill>
        </p:spPr>
        <p:txBody>
          <a:bodyPr>
            <a:normAutofit/>
          </a:bodyPr>
          <a:lstStyle/>
          <a:p>
            <a:r>
              <a:rPr lang="en-US" altLang="zh-CN" dirty="0" err="1">
                <a:cs typeface="Times New Roman" pitchFamily="18" charset="0"/>
              </a:rPr>
              <a:t>RequiresNew</a:t>
            </a:r>
            <a:endParaRPr lang="en-US" altLang="zh-CN" dirty="0">
              <a:cs typeface="Times New Roman" pitchFamily="18" charset="0"/>
            </a:endParaRPr>
          </a:p>
          <a:p>
            <a:pPr lvl="1"/>
            <a:r>
              <a:rPr lang="en-US" altLang="zh-CN" sz="1800" dirty="0">
                <a:cs typeface="Times New Roman" pitchFamily="18" charset="0"/>
              </a:rPr>
              <a:t>This attribute means that a new transaction is always started. </a:t>
            </a:r>
          </a:p>
          <a:p>
            <a:pPr lvl="1"/>
            <a:endParaRPr lang="en-US" altLang="zh-CN" sz="1800" b="1" i="1" dirty="0">
              <a:latin typeface="Times New Roman" pitchFamily="18" charset="0"/>
              <a:cs typeface="Times New Roman" pitchFamily="18" charset="0"/>
            </a:endParaRPr>
          </a:p>
          <a:p>
            <a:pPr lvl="1"/>
            <a:endParaRPr lang="en-US" altLang="zh-CN" sz="1800" b="1" i="1"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3C2E102B-D874-4F4B-B76B-6476DE827DAD}" type="slidenum">
              <a:rPr lang="en-US" altLang="zh-CN" smtClean="0"/>
              <a:pPr>
                <a:defRPr/>
              </a:pPr>
              <a:t>9</a:t>
            </a:fld>
            <a:endParaRPr lang="en-US" altLang="zh-CN" dirty="0"/>
          </a:p>
        </p:txBody>
      </p:sp>
      <p:pic>
        <p:nvPicPr>
          <p:cNvPr id="204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9659" y="1851670"/>
            <a:ext cx="5944681" cy="24881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7566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主题​​">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18802</TotalTime>
  <Words>3969</Words>
  <Application>Microsoft Office PowerPoint</Application>
  <PresentationFormat>全屏显示(16:9)</PresentationFormat>
  <Paragraphs>520</Paragraphs>
  <Slides>51</Slides>
  <Notes>16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51</vt:i4>
      </vt:variant>
    </vt:vector>
  </HeadingPairs>
  <TitlesOfParts>
    <vt:vector size="62" baseType="lpstr">
      <vt:lpstr>Menlo</vt:lpstr>
      <vt:lpstr>DengXian</vt:lpstr>
      <vt:lpstr>微软雅黑</vt:lpstr>
      <vt:lpstr>Arial</vt:lpstr>
      <vt:lpstr>Calibri</vt:lpstr>
      <vt:lpstr>Cambria</vt:lpstr>
      <vt:lpstr>Consolas</vt:lpstr>
      <vt:lpstr>Tahoma</vt:lpstr>
      <vt:lpstr>Times New Roman</vt:lpstr>
      <vt:lpstr>Wingdings</vt:lpstr>
      <vt:lpstr>Office 主题​​</vt:lpstr>
      <vt:lpstr>Architecture of Enterprise Applications 4 Transaction Management </vt:lpstr>
      <vt:lpstr>Contents and Objectives</vt:lpstr>
      <vt:lpstr>Transactions in Java EE Applications</vt:lpstr>
      <vt:lpstr>What Is a Transaction?</vt:lpstr>
      <vt:lpstr>Container-Managed Transactions</vt:lpstr>
      <vt:lpstr>Transaction attributes defined</vt:lpstr>
      <vt:lpstr>Transaction attributes defined</vt:lpstr>
      <vt:lpstr>Transaction attributes defined</vt:lpstr>
      <vt:lpstr>Transaction attributes defined</vt:lpstr>
      <vt:lpstr>Transaction attributes defined</vt:lpstr>
      <vt:lpstr>Transaction attributes defined</vt:lpstr>
      <vt:lpstr>Transaction Attributes and Scope</vt:lpstr>
      <vt:lpstr>Setting Transaction Attributes</vt:lpstr>
      <vt:lpstr>Setting Transaction Attributes</vt:lpstr>
      <vt:lpstr>Rolling Back a CMT</vt:lpstr>
      <vt:lpstr>Managing Transactions in Spring </vt:lpstr>
      <vt:lpstr> </vt:lpstr>
      <vt:lpstr> </vt:lpstr>
      <vt:lpstr> </vt:lpstr>
      <vt:lpstr> </vt:lpstr>
      <vt:lpstr>Managing Transactions in Spring </vt:lpstr>
      <vt:lpstr>A Transaction Example</vt:lpstr>
      <vt:lpstr>A Transaction Example</vt:lpstr>
      <vt:lpstr>A Transaction Example</vt:lpstr>
      <vt:lpstr>A Transaction Example</vt:lpstr>
      <vt:lpstr>A Transaction Example</vt:lpstr>
      <vt:lpstr>Managing Transactions in Spring </vt:lpstr>
      <vt:lpstr>Isolation and Database Locking</vt:lpstr>
      <vt:lpstr>Dirty Reads</vt:lpstr>
      <vt:lpstr>Nonrepeatable Reads</vt:lpstr>
      <vt:lpstr>Phantom Reads</vt:lpstr>
      <vt:lpstr>Database Locks</vt:lpstr>
      <vt:lpstr>Database Locks</vt:lpstr>
      <vt:lpstr>Transaction Isolation Levels</vt:lpstr>
      <vt:lpstr>Transaction Isolation Levels</vt:lpstr>
      <vt:lpstr>Controlling isolation levels</vt:lpstr>
      <vt:lpstr>Updating Multiple Databases</vt:lpstr>
      <vt:lpstr>Updating Multiple Databases</vt:lpstr>
      <vt:lpstr>Two-phase commit</vt:lpstr>
      <vt:lpstr>Concurrency</vt:lpstr>
      <vt:lpstr>Optimistic Offline Lock </vt:lpstr>
      <vt:lpstr>Optimistic Offline Lock-How It Works </vt:lpstr>
      <vt:lpstr>Optimistic Offline Lock-Example </vt:lpstr>
      <vt:lpstr>Pessimistic Offline Lock</vt:lpstr>
      <vt:lpstr>Pessimistic Offline Lock-How It Works </vt:lpstr>
      <vt:lpstr>Coarse-Grained Lock </vt:lpstr>
      <vt:lpstr>Coarse-Grained Lock-How It Works </vt:lpstr>
      <vt:lpstr>Coarse-Grained Lock-How It Works </vt:lpstr>
      <vt:lpstr>MySQL中的事务</vt:lpstr>
      <vt:lpstr>References</vt:lpstr>
      <vt:lpstr>PowerPoint 演示文稿</vt:lpstr>
    </vt:vector>
  </TitlesOfParts>
  <Company>REINS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REINS PPT</dc:title>
  <dc:subject>REINS BLUE</dc:subject>
  <dc:creator>REINS</dc:creator>
  <cp:lastModifiedBy>韦克 钱</cp:lastModifiedBy>
  <cp:revision>1301</cp:revision>
  <dcterms:created xsi:type="dcterms:W3CDTF">2011-12-13T14:18:46Z</dcterms:created>
  <dcterms:modified xsi:type="dcterms:W3CDTF">2023-09-25T09:14:00Z</dcterms:modified>
</cp:coreProperties>
</file>